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1"/>
  </p:notesMasterIdLst>
  <p:sldIdLst>
    <p:sldId id="256" r:id="rId2"/>
    <p:sldId id="320" r:id="rId3"/>
    <p:sldId id="260" r:id="rId4"/>
    <p:sldId id="315" r:id="rId5"/>
    <p:sldId id="316" r:id="rId6"/>
    <p:sldId id="317" r:id="rId7"/>
    <p:sldId id="314" r:id="rId8"/>
    <p:sldId id="318" r:id="rId9"/>
    <p:sldId id="319" r:id="rId10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12"/>
    </p:embeddedFont>
    <p:embeddedFont>
      <p:font typeface="Cambria Math" panose="02040503050406030204" pitchFamily="18" charset="0"/>
      <p:regular r:id="rId13"/>
    </p:embeddedFont>
    <p:embeddedFont>
      <p:font typeface="Eczar" pitchFamily="2" charset="77"/>
      <p:regular r:id="rId14"/>
      <p:bold r:id="rId15"/>
    </p:embeddedFont>
    <p:embeddedFont>
      <p:font typeface="Eczar SemiBold" pitchFamily="2" charset="77"/>
      <p:regular r:id="rId16"/>
      <p:bold r:id="rId17"/>
    </p:embeddedFon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Montserrat Light" panose="020F0302020204030204" pitchFamily="34" charset="0"/>
      <p:regular r:id="rId22"/>
      <p:italic r:id="rId23"/>
    </p:embeddedFont>
    <p:embeddedFont>
      <p:font typeface="Nunito" pitchFamily="2" charset="77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52EC43-72D0-4392-A9D4-B80952BB5E1B}">
  <a:tblStyle styleId="{FE52EC43-72D0-4392-A9D4-B80952BB5E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70"/>
    <p:restoredTop sz="94631"/>
  </p:normalViewPr>
  <p:slideViewPr>
    <p:cSldViewPr snapToGrid="0">
      <p:cViewPr varScale="1">
        <p:scale>
          <a:sx n="199" d="100"/>
          <a:sy n="199" d="100"/>
        </p:scale>
        <p:origin x="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>
          <a:extLst>
            <a:ext uri="{FF2B5EF4-FFF2-40B4-BE49-F238E27FC236}">
              <a16:creationId xmlns:a16="http://schemas.microsoft.com/office/drawing/2014/main" id="{05B42C81-EDFE-A2BA-97C3-B0C68CA39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1104af45bef_0_18942:notes">
            <a:extLst>
              <a:ext uri="{FF2B5EF4-FFF2-40B4-BE49-F238E27FC236}">
                <a16:creationId xmlns:a16="http://schemas.microsoft.com/office/drawing/2014/main" id="{DE345EA4-0E9D-EF2C-67A5-2FDEB08016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1104af45bef_0_18942:notes">
            <a:extLst>
              <a:ext uri="{FF2B5EF4-FFF2-40B4-BE49-F238E27FC236}">
                <a16:creationId xmlns:a16="http://schemas.microsoft.com/office/drawing/2014/main" id="{FF4639F0-54E4-7FFA-88BC-17012A9228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3569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f2098f2f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f2098f2f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>
          <a:extLst>
            <a:ext uri="{FF2B5EF4-FFF2-40B4-BE49-F238E27FC236}">
              <a16:creationId xmlns:a16="http://schemas.microsoft.com/office/drawing/2014/main" id="{D9AA1819-58B6-0802-C7E9-A3035139D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1104af45bef_0_18942:notes">
            <a:extLst>
              <a:ext uri="{FF2B5EF4-FFF2-40B4-BE49-F238E27FC236}">
                <a16:creationId xmlns:a16="http://schemas.microsoft.com/office/drawing/2014/main" id="{BE854D46-607D-0F41-B366-449173BA16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1104af45bef_0_18942:notes">
            <a:extLst>
              <a:ext uri="{FF2B5EF4-FFF2-40B4-BE49-F238E27FC236}">
                <a16:creationId xmlns:a16="http://schemas.microsoft.com/office/drawing/2014/main" id="{18F24218-005F-DBC7-FD72-48ED76D00A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29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>
          <a:extLst>
            <a:ext uri="{FF2B5EF4-FFF2-40B4-BE49-F238E27FC236}">
              <a16:creationId xmlns:a16="http://schemas.microsoft.com/office/drawing/2014/main" id="{DE9D2B27-541B-E785-6C3E-099CA6E91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1104af45bef_0_18662:notes">
            <a:extLst>
              <a:ext uri="{FF2B5EF4-FFF2-40B4-BE49-F238E27FC236}">
                <a16:creationId xmlns:a16="http://schemas.microsoft.com/office/drawing/2014/main" id="{3261BBF3-27F7-7AA9-A2AD-F4D4C326A1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1104af45bef_0_18662:notes">
            <a:extLst>
              <a:ext uri="{FF2B5EF4-FFF2-40B4-BE49-F238E27FC236}">
                <a16:creationId xmlns:a16="http://schemas.microsoft.com/office/drawing/2014/main" id="{7ED8FB9D-1DA0-8646-05E6-76EEE0F65C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173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>
          <a:extLst>
            <a:ext uri="{FF2B5EF4-FFF2-40B4-BE49-F238E27FC236}">
              <a16:creationId xmlns:a16="http://schemas.microsoft.com/office/drawing/2014/main" id="{87CB88D7-9987-8C6A-E3FB-D957EBBA6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104af45bef_0_18676:notes">
            <a:extLst>
              <a:ext uri="{FF2B5EF4-FFF2-40B4-BE49-F238E27FC236}">
                <a16:creationId xmlns:a16="http://schemas.microsoft.com/office/drawing/2014/main" id="{0E8F8645-6888-7354-1879-57502711AC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1104af45bef_0_18676:notes">
            <a:extLst>
              <a:ext uri="{FF2B5EF4-FFF2-40B4-BE49-F238E27FC236}">
                <a16:creationId xmlns:a16="http://schemas.microsoft.com/office/drawing/2014/main" id="{EC0A303F-9E33-8ABA-66D3-D7731EC7D7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7308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>
          <a:extLst>
            <a:ext uri="{FF2B5EF4-FFF2-40B4-BE49-F238E27FC236}">
              <a16:creationId xmlns:a16="http://schemas.microsoft.com/office/drawing/2014/main" id="{473891BC-9010-D0BD-2E5C-D7DD20B69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1104af45bef_0_18750:notes">
            <a:extLst>
              <a:ext uri="{FF2B5EF4-FFF2-40B4-BE49-F238E27FC236}">
                <a16:creationId xmlns:a16="http://schemas.microsoft.com/office/drawing/2014/main" id="{A7B9691A-AB96-7254-1B3E-DF65BEF79D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1104af45bef_0_18750:notes">
            <a:extLst>
              <a:ext uri="{FF2B5EF4-FFF2-40B4-BE49-F238E27FC236}">
                <a16:creationId xmlns:a16="http://schemas.microsoft.com/office/drawing/2014/main" id="{AE5089BA-8A9A-A92E-2304-4EC358DD1B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746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>
          <a:extLst>
            <a:ext uri="{FF2B5EF4-FFF2-40B4-BE49-F238E27FC236}">
              <a16:creationId xmlns:a16="http://schemas.microsoft.com/office/drawing/2014/main" id="{1D37C0E7-7416-D396-A70B-678F4A814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1104af45bef_0_18630:notes">
            <a:extLst>
              <a:ext uri="{FF2B5EF4-FFF2-40B4-BE49-F238E27FC236}">
                <a16:creationId xmlns:a16="http://schemas.microsoft.com/office/drawing/2014/main" id="{A231D3BA-53B2-BA8D-165B-706146CBD1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1104af45bef_0_18630:notes">
            <a:extLst>
              <a:ext uri="{FF2B5EF4-FFF2-40B4-BE49-F238E27FC236}">
                <a16:creationId xmlns:a16="http://schemas.microsoft.com/office/drawing/2014/main" id="{76C2F069-833C-7944-D5FD-C204F330EE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4260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>
          <a:extLst>
            <a:ext uri="{FF2B5EF4-FFF2-40B4-BE49-F238E27FC236}">
              <a16:creationId xmlns:a16="http://schemas.microsoft.com/office/drawing/2014/main" id="{99591EFB-72D7-2D27-9786-419EF6B1C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104af45bef_0_18781:notes">
            <a:extLst>
              <a:ext uri="{FF2B5EF4-FFF2-40B4-BE49-F238E27FC236}">
                <a16:creationId xmlns:a16="http://schemas.microsoft.com/office/drawing/2014/main" id="{E90CF460-BE2A-4A33-C2B3-5A39DACA61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1104af45bef_0_18781:notes">
            <a:extLst>
              <a:ext uri="{FF2B5EF4-FFF2-40B4-BE49-F238E27FC236}">
                <a16:creationId xmlns:a16="http://schemas.microsoft.com/office/drawing/2014/main" id="{E4A43308-4E9A-C114-4BCD-417ADB0B48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14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64100" y="131100"/>
            <a:ext cx="8815800" cy="488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3536046" y="2483483"/>
            <a:ext cx="1347902" cy="536341"/>
          </a:xfrm>
          <a:custGeom>
            <a:avLst/>
            <a:gdLst/>
            <a:ahLst/>
            <a:cxnLst/>
            <a:rect l="l" t="t" r="r" b="b"/>
            <a:pathLst>
              <a:path w="6406" h="2549" extrusionOk="0">
                <a:moveTo>
                  <a:pt x="4339" y="1"/>
                </a:moveTo>
                <a:cubicBezTo>
                  <a:pt x="3578" y="1"/>
                  <a:pt x="3693" y="803"/>
                  <a:pt x="3367" y="907"/>
                </a:cubicBezTo>
                <a:cubicBezTo>
                  <a:pt x="3344" y="914"/>
                  <a:pt x="3322" y="917"/>
                  <a:pt x="3299" y="917"/>
                </a:cubicBezTo>
                <a:cubicBezTo>
                  <a:pt x="2980" y="917"/>
                  <a:pt x="2674" y="252"/>
                  <a:pt x="2322" y="252"/>
                </a:cubicBezTo>
                <a:cubicBezTo>
                  <a:pt x="2306" y="252"/>
                  <a:pt x="2289" y="253"/>
                  <a:pt x="2272" y="257"/>
                </a:cubicBezTo>
                <a:cubicBezTo>
                  <a:pt x="1875" y="330"/>
                  <a:pt x="1827" y="1139"/>
                  <a:pt x="1580" y="1253"/>
                </a:cubicBezTo>
                <a:cubicBezTo>
                  <a:pt x="1524" y="1279"/>
                  <a:pt x="1433" y="1284"/>
                  <a:pt x="1322" y="1284"/>
                </a:cubicBezTo>
                <a:cubicBezTo>
                  <a:pt x="1254" y="1284"/>
                  <a:pt x="1178" y="1282"/>
                  <a:pt x="1099" y="1282"/>
                </a:cubicBezTo>
                <a:cubicBezTo>
                  <a:pt x="743" y="1282"/>
                  <a:pt x="318" y="1320"/>
                  <a:pt x="171" y="1739"/>
                </a:cubicBezTo>
                <a:cubicBezTo>
                  <a:pt x="1" y="2225"/>
                  <a:pt x="298" y="2549"/>
                  <a:pt x="908" y="2549"/>
                </a:cubicBezTo>
                <a:cubicBezTo>
                  <a:pt x="1197" y="2549"/>
                  <a:pt x="1557" y="2476"/>
                  <a:pt x="1970" y="2314"/>
                </a:cubicBezTo>
                <a:cubicBezTo>
                  <a:pt x="2337" y="2169"/>
                  <a:pt x="2657" y="2120"/>
                  <a:pt x="2956" y="2120"/>
                </a:cubicBezTo>
                <a:cubicBezTo>
                  <a:pt x="3587" y="2120"/>
                  <a:pt x="4123" y="2339"/>
                  <a:pt x="4798" y="2339"/>
                </a:cubicBezTo>
                <a:cubicBezTo>
                  <a:pt x="4924" y="2339"/>
                  <a:pt x="5054" y="2331"/>
                  <a:pt x="5191" y="2314"/>
                </a:cubicBezTo>
                <a:cubicBezTo>
                  <a:pt x="6372" y="2159"/>
                  <a:pt x="6406" y="1249"/>
                  <a:pt x="5872" y="1249"/>
                </a:cubicBezTo>
                <a:cubicBezTo>
                  <a:pt x="5855" y="1249"/>
                  <a:pt x="5836" y="1250"/>
                  <a:pt x="5817" y="1252"/>
                </a:cubicBezTo>
                <a:cubicBezTo>
                  <a:pt x="5801" y="1254"/>
                  <a:pt x="5785" y="1254"/>
                  <a:pt x="5770" y="1254"/>
                </a:cubicBezTo>
                <a:cubicBezTo>
                  <a:pt x="5248" y="1254"/>
                  <a:pt x="5599" y="208"/>
                  <a:pt x="4589" y="25"/>
                </a:cubicBezTo>
                <a:cubicBezTo>
                  <a:pt x="4497" y="8"/>
                  <a:pt x="4414" y="1"/>
                  <a:pt x="43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243749" y="741300"/>
            <a:ext cx="1209451" cy="399363"/>
          </a:xfrm>
          <a:custGeom>
            <a:avLst/>
            <a:gdLst/>
            <a:ahLst/>
            <a:cxnLst/>
            <a:rect l="l" t="t" r="r" b="b"/>
            <a:pathLst>
              <a:path w="5748" h="1898" extrusionOk="0">
                <a:moveTo>
                  <a:pt x="3226" y="0"/>
                </a:moveTo>
                <a:cubicBezTo>
                  <a:pt x="2881" y="0"/>
                  <a:pt x="2545" y="594"/>
                  <a:pt x="2050" y="789"/>
                </a:cubicBezTo>
                <a:cubicBezTo>
                  <a:pt x="1956" y="826"/>
                  <a:pt x="1856" y="840"/>
                  <a:pt x="1753" y="840"/>
                </a:cubicBezTo>
                <a:cubicBezTo>
                  <a:pt x="1462" y="840"/>
                  <a:pt x="1145" y="731"/>
                  <a:pt x="859" y="731"/>
                </a:cubicBezTo>
                <a:cubicBezTo>
                  <a:pt x="571" y="731"/>
                  <a:pt x="315" y="841"/>
                  <a:pt x="146" y="1281"/>
                </a:cubicBezTo>
                <a:cubicBezTo>
                  <a:pt x="1" y="1655"/>
                  <a:pt x="728" y="1897"/>
                  <a:pt x="1528" y="1897"/>
                </a:cubicBezTo>
                <a:cubicBezTo>
                  <a:pt x="1848" y="1897"/>
                  <a:pt x="2180" y="1859"/>
                  <a:pt x="2472" y="1774"/>
                </a:cubicBezTo>
                <a:cubicBezTo>
                  <a:pt x="2704" y="1707"/>
                  <a:pt x="2944" y="1684"/>
                  <a:pt x="3182" y="1684"/>
                </a:cubicBezTo>
                <a:cubicBezTo>
                  <a:pt x="3663" y="1684"/>
                  <a:pt x="4135" y="1776"/>
                  <a:pt x="4515" y="1776"/>
                </a:cubicBezTo>
                <a:cubicBezTo>
                  <a:pt x="4773" y="1776"/>
                  <a:pt x="4990" y="1734"/>
                  <a:pt x="5138" y="1591"/>
                </a:cubicBezTo>
                <a:cubicBezTo>
                  <a:pt x="5613" y="1133"/>
                  <a:pt x="5747" y="690"/>
                  <a:pt x="5138" y="541"/>
                </a:cubicBezTo>
                <a:cubicBezTo>
                  <a:pt x="4529" y="393"/>
                  <a:pt x="3968" y="641"/>
                  <a:pt x="3509" y="147"/>
                </a:cubicBezTo>
                <a:cubicBezTo>
                  <a:pt x="3412" y="43"/>
                  <a:pt x="3319" y="0"/>
                  <a:pt x="32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73375" y="2014190"/>
            <a:ext cx="1360106" cy="571270"/>
          </a:xfrm>
          <a:custGeom>
            <a:avLst/>
            <a:gdLst/>
            <a:ahLst/>
            <a:cxnLst/>
            <a:rect l="l" t="t" r="r" b="b"/>
            <a:pathLst>
              <a:path w="6464" h="2715" extrusionOk="0">
                <a:moveTo>
                  <a:pt x="3477" y="1"/>
                </a:moveTo>
                <a:cubicBezTo>
                  <a:pt x="2808" y="1"/>
                  <a:pt x="3141" y="1213"/>
                  <a:pt x="2359" y="1229"/>
                </a:cubicBezTo>
                <a:cubicBezTo>
                  <a:pt x="1521" y="1248"/>
                  <a:pt x="437" y="1294"/>
                  <a:pt x="189" y="1936"/>
                </a:cubicBezTo>
                <a:cubicBezTo>
                  <a:pt x="0" y="2431"/>
                  <a:pt x="411" y="2714"/>
                  <a:pt x="1070" y="2714"/>
                </a:cubicBezTo>
                <a:cubicBezTo>
                  <a:pt x="1402" y="2714"/>
                  <a:pt x="1798" y="2642"/>
                  <a:pt x="2211" y="2490"/>
                </a:cubicBezTo>
                <a:cubicBezTo>
                  <a:pt x="2519" y="2376"/>
                  <a:pt x="2882" y="2341"/>
                  <a:pt x="3261" y="2341"/>
                </a:cubicBezTo>
                <a:cubicBezTo>
                  <a:pt x="3881" y="2341"/>
                  <a:pt x="4544" y="2436"/>
                  <a:pt x="5078" y="2436"/>
                </a:cubicBezTo>
                <a:cubicBezTo>
                  <a:pt x="5518" y="2436"/>
                  <a:pt x="5872" y="2371"/>
                  <a:pt x="6043" y="2136"/>
                </a:cubicBezTo>
                <a:cubicBezTo>
                  <a:pt x="6464" y="1561"/>
                  <a:pt x="6014" y="1075"/>
                  <a:pt x="5514" y="1075"/>
                </a:cubicBezTo>
                <a:cubicBezTo>
                  <a:pt x="5413" y="1075"/>
                  <a:pt x="5309" y="1095"/>
                  <a:pt x="5211" y="1138"/>
                </a:cubicBezTo>
                <a:cubicBezTo>
                  <a:pt x="5153" y="1163"/>
                  <a:pt x="5100" y="1175"/>
                  <a:pt x="5051" y="1175"/>
                </a:cubicBezTo>
                <a:cubicBezTo>
                  <a:pt x="4600" y="1175"/>
                  <a:pt x="4439" y="206"/>
                  <a:pt x="3640" y="21"/>
                </a:cubicBezTo>
                <a:cubicBezTo>
                  <a:pt x="3580" y="7"/>
                  <a:pt x="3525" y="1"/>
                  <a:pt x="34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364970" y="370414"/>
            <a:ext cx="1102856" cy="370886"/>
          </a:xfrm>
          <a:custGeom>
            <a:avLst/>
            <a:gdLst/>
            <a:ahLst/>
            <a:cxnLst/>
            <a:rect l="l" t="t" r="r" b="b"/>
            <a:pathLst>
              <a:path w="8980" h="3020" extrusionOk="0">
                <a:moveTo>
                  <a:pt x="4814" y="0"/>
                </a:moveTo>
                <a:cubicBezTo>
                  <a:pt x="4726" y="0"/>
                  <a:pt x="4632" y="4"/>
                  <a:pt x="4533" y="13"/>
                </a:cubicBezTo>
                <a:cubicBezTo>
                  <a:pt x="2909" y="148"/>
                  <a:pt x="3124" y="905"/>
                  <a:pt x="2482" y="905"/>
                </a:cubicBezTo>
                <a:cubicBezTo>
                  <a:pt x="2398" y="905"/>
                  <a:pt x="2298" y="892"/>
                  <a:pt x="2178" y="862"/>
                </a:cubicBezTo>
                <a:cubicBezTo>
                  <a:pt x="2041" y="829"/>
                  <a:pt x="1901" y="813"/>
                  <a:pt x="1763" y="813"/>
                </a:cubicBezTo>
                <a:cubicBezTo>
                  <a:pt x="851" y="813"/>
                  <a:pt x="0" y="1495"/>
                  <a:pt x="600" y="2354"/>
                </a:cubicBezTo>
                <a:cubicBezTo>
                  <a:pt x="943" y="2848"/>
                  <a:pt x="1401" y="3019"/>
                  <a:pt x="1950" y="3019"/>
                </a:cubicBezTo>
                <a:cubicBezTo>
                  <a:pt x="2690" y="3019"/>
                  <a:pt x="3598" y="2707"/>
                  <a:pt x="4617" y="2455"/>
                </a:cubicBezTo>
                <a:cubicBezTo>
                  <a:pt x="5016" y="2355"/>
                  <a:pt x="5380" y="2321"/>
                  <a:pt x="5713" y="2321"/>
                </a:cubicBezTo>
                <a:cubicBezTo>
                  <a:pt x="6478" y="2321"/>
                  <a:pt x="7078" y="2503"/>
                  <a:pt x="7567" y="2503"/>
                </a:cubicBezTo>
                <a:cubicBezTo>
                  <a:pt x="7811" y="2503"/>
                  <a:pt x="8027" y="2458"/>
                  <a:pt x="8223" y="2321"/>
                </a:cubicBezTo>
                <a:cubicBezTo>
                  <a:pt x="8980" y="1794"/>
                  <a:pt x="7801" y="1200"/>
                  <a:pt x="6987" y="1200"/>
                </a:cubicBezTo>
                <a:cubicBezTo>
                  <a:pt x="6986" y="1200"/>
                  <a:pt x="6986" y="1200"/>
                  <a:pt x="6985" y="1200"/>
                </a:cubicBezTo>
                <a:cubicBezTo>
                  <a:pt x="6985" y="1200"/>
                  <a:pt x="6984" y="1200"/>
                  <a:pt x="6984" y="1200"/>
                </a:cubicBezTo>
                <a:cubicBezTo>
                  <a:pt x="6215" y="1200"/>
                  <a:pt x="6351" y="0"/>
                  <a:pt x="48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543163" y="1204840"/>
            <a:ext cx="1360106" cy="571270"/>
          </a:xfrm>
          <a:custGeom>
            <a:avLst/>
            <a:gdLst/>
            <a:ahLst/>
            <a:cxnLst/>
            <a:rect l="l" t="t" r="r" b="b"/>
            <a:pathLst>
              <a:path w="6464" h="2715" extrusionOk="0">
                <a:moveTo>
                  <a:pt x="3477" y="1"/>
                </a:moveTo>
                <a:cubicBezTo>
                  <a:pt x="2808" y="1"/>
                  <a:pt x="3141" y="1213"/>
                  <a:pt x="2359" y="1229"/>
                </a:cubicBezTo>
                <a:cubicBezTo>
                  <a:pt x="1521" y="1248"/>
                  <a:pt x="437" y="1294"/>
                  <a:pt x="189" y="1936"/>
                </a:cubicBezTo>
                <a:cubicBezTo>
                  <a:pt x="0" y="2431"/>
                  <a:pt x="411" y="2714"/>
                  <a:pt x="1070" y="2714"/>
                </a:cubicBezTo>
                <a:cubicBezTo>
                  <a:pt x="1402" y="2714"/>
                  <a:pt x="1798" y="2642"/>
                  <a:pt x="2211" y="2490"/>
                </a:cubicBezTo>
                <a:cubicBezTo>
                  <a:pt x="2519" y="2376"/>
                  <a:pt x="2882" y="2341"/>
                  <a:pt x="3261" y="2341"/>
                </a:cubicBezTo>
                <a:cubicBezTo>
                  <a:pt x="3881" y="2341"/>
                  <a:pt x="4544" y="2436"/>
                  <a:pt x="5078" y="2436"/>
                </a:cubicBezTo>
                <a:cubicBezTo>
                  <a:pt x="5518" y="2436"/>
                  <a:pt x="5872" y="2371"/>
                  <a:pt x="6043" y="2136"/>
                </a:cubicBezTo>
                <a:cubicBezTo>
                  <a:pt x="6464" y="1561"/>
                  <a:pt x="6014" y="1075"/>
                  <a:pt x="5514" y="1075"/>
                </a:cubicBezTo>
                <a:cubicBezTo>
                  <a:pt x="5413" y="1075"/>
                  <a:pt x="5309" y="1095"/>
                  <a:pt x="5211" y="1138"/>
                </a:cubicBezTo>
                <a:cubicBezTo>
                  <a:pt x="5153" y="1163"/>
                  <a:pt x="5100" y="1175"/>
                  <a:pt x="5051" y="1175"/>
                </a:cubicBezTo>
                <a:cubicBezTo>
                  <a:pt x="4600" y="1175"/>
                  <a:pt x="4439" y="206"/>
                  <a:pt x="3640" y="21"/>
                </a:cubicBezTo>
                <a:cubicBezTo>
                  <a:pt x="3580" y="7"/>
                  <a:pt x="3525" y="1"/>
                  <a:pt x="34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688100" y="2014200"/>
            <a:ext cx="3741000" cy="167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687800" y="3727200"/>
            <a:ext cx="3741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"/>
          <p:cNvSpPr/>
          <p:nvPr/>
        </p:nvSpPr>
        <p:spPr>
          <a:xfrm>
            <a:off x="164100" y="131100"/>
            <a:ext cx="8815800" cy="488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8"/>
          <p:cNvSpPr/>
          <p:nvPr/>
        </p:nvSpPr>
        <p:spPr>
          <a:xfrm>
            <a:off x="164100" y="3803500"/>
            <a:ext cx="819856" cy="856050"/>
          </a:xfrm>
          <a:custGeom>
            <a:avLst/>
            <a:gdLst/>
            <a:ahLst/>
            <a:cxnLst/>
            <a:rect l="l" t="t" r="r" b="b"/>
            <a:pathLst>
              <a:path w="5140" h="5367" extrusionOk="0">
                <a:moveTo>
                  <a:pt x="1574" y="1"/>
                </a:moveTo>
                <a:cubicBezTo>
                  <a:pt x="1561" y="1"/>
                  <a:pt x="1548" y="1"/>
                  <a:pt x="1535" y="2"/>
                </a:cubicBezTo>
                <a:cubicBezTo>
                  <a:pt x="751" y="26"/>
                  <a:pt x="52" y="795"/>
                  <a:pt x="21" y="830"/>
                </a:cubicBezTo>
                <a:cubicBezTo>
                  <a:pt x="0" y="851"/>
                  <a:pt x="5" y="883"/>
                  <a:pt x="25" y="904"/>
                </a:cubicBezTo>
                <a:cubicBezTo>
                  <a:pt x="35" y="914"/>
                  <a:pt x="48" y="919"/>
                  <a:pt x="61" y="919"/>
                </a:cubicBezTo>
                <a:cubicBezTo>
                  <a:pt x="75" y="919"/>
                  <a:pt x="88" y="913"/>
                  <a:pt x="99" y="902"/>
                </a:cubicBezTo>
                <a:cubicBezTo>
                  <a:pt x="103" y="894"/>
                  <a:pt x="796" y="135"/>
                  <a:pt x="1535" y="108"/>
                </a:cubicBezTo>
                <a:cubicBezTo>
                  <a:pt x="1545" y="108"/>
                  <a:pt x="1556" y="108"/>
                  <a:pt x="1566" y="108"/>
                </a:cubicBezTo>
                <a:cubicBezTo>
                  <a:pt x="1850" y="108"/>
                  <a:pt x="2101" y="216"/>
                  <a:pt x="2321" y="431"/>
                </a:cubicBezTo>
                <a:cubicBezTo>
                  <a:pt x="2859" y="953"/>
                  <a:pt x="2971" y="1618"/>
                  <a:pt x="3069" y="2205"/>
                </a:cubicBezTo>
                <a:cubicBezTo>
                  <a:pt x="3155" y="2696"/>
                  <a:pt x="3233" y="3163"/>
                  <a:pt x="3548" y="3461"/>
                </a:cubicBezTo>
                <a:cubicBezTo>
                  <a:pt x="3693" y="3598"/>
                  <a:pt x="3855" y="3725"/>
                  <a:pt x="4010" y="3848"/>
                </a:cubicBezTo>
                <a:cubicBezTo>
                  <a:pt x="4561" y="4278"/>
                  <a:pt x="4997" y="4615"/>
                  <a:pt x="4485" y="5282"/>
                </a:cubicBezTo>
                <a:cubicBezTo>
                  <a:pt x="4467" y="5305"/>
                  <a:pt x="4471" y="5337"/>
                  <a:pt x="4495" y="5356"/>
                </a:cubicBezTo>
                <a:cubicBezTo>
                  <a:pt x="4506" y="5364"/>
                  <a:pt x="4516" y="5366"/>
                  <a:pt x="4528" y="5366"/>
                </a:cubicBezTo>
                <a:cubicBezTo>
                  <a:pt x="4542" y="5366"/>
                  <a:pt x="4561" y="5358"/>
                  <a:pt x="4565" y="5346"/>
                </a:cubicBezTo>
                <a:cubicBezTo>
                  <a:pt x="5140" y="4597"/>
                  <a:pt x="4622" y="4192"/>
                  <a:pt x="4074" y="3766"/>
                </a:cubicBezTo>
                <a:cubicBezTo>
                  <a:pt x="3920" y="3645"/>
                  <a:pt x="3765" y="3523"/>
                  <a:pt x="3620" y="3384"/>
                </a:cubicBezTo>
                <a:cubicBezTo>
                  <a:pt x="3331" y="3107"/>
                  <a:pt x="3260" y="2684"/>
                  <a:pt x="3174" y="2187"/>
                </a:cubicBezTo>
                <a:cubicBezTo>
                  <a:pt x="3071" y="1583"/>
                  <a:pt x="2957" y="902"/>
                  <a:pt x="2398" y="354"/>
                </a:cubicBezTo>
                <a:cubicBezTo>
                  <a:pt x="2159" y="118"/>
                  <a:pt x="1883" y="1"/>
                  <a:pt x="15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8"/>
          <p:cNvSpPr/>
          <p:nvPr/>
        </p:nvSpPr>
        <p:spPr>
          <a:xfrm>
            <a:off x="164105" y="3994350"/>
            <a:ext cx="8815790" cy="922143"/>
          </a:xfrm>
          <a:custGeom>
            <a:avLst/>
            <a:gdLst/>
            <a:ahLst/>
            <a:cxnLst/>
            <a:rect l="l" t="t" r="r" b="b"/>
            <a:pathLst>
              <a:path w="34865" h="6697" extrusionOk="0">
                <a:moveTo>
                  <a:pt x="32144" y="1"/>
                </a:moveTo>
                <a:cubicBezTo>
                  <a:pt x="30734" y="1"/>
                  <a:pt x="30194" y="1454"/>
                  <a:pt x="29711" y="2756"/>
                </a:cubicBezTo>
                <a:cubicBezTo>
                  <a:pt x="29654" y="2909"/>
                  <a:pt x="29599" y="3063"/>
                  <a:pt x="29539" y="3212"/>
                </a:cubicBezTo>
                <a:cubicBezTo>
                  <a:pt x="29043" y="4495"/>
                  <a:pt x="28389" y="5834"/>
                  <a:pt x="26877" y="5834"/>
                </a:cubicBezTo>
                <a:cubicBezTo>
                  <a:pt x="26706" y="5834"/>
                  <a:pt x="26524" y="5816"/>
                  <a:pt x="26329" y="5780"/>
                </a:cubicBezTo>
                <a:cubicBezTo>
                  <a:pt x="25507" y="5626"/>
                  <a:pt x="25308" y="4710"/>
                  <a:pt x="25083" y="3654"/>
                </a:cubicBezTo>
                <a:cubicBezTo>
                  <a:pt x="24868" y="2646"/>
                  <a:pt x="24623" y="1506"/>
                  <a:pt x="23731" y="941"/>
                </a:cubicBezTo>
                <a:cubicBezTo>
                  <a:pt x="23442" y="758"/>
                  <a:pt x="23163" y="665"/>
                  <a:pt x="22897" y="665"/>
                </a:cubicBezTo>
                <a:cubicBezTo>
                  <a:pt x="22795" y="665"/>
                  <a:pt x="22695" y="679"/>
                  <a:pt x="22597" y="706"/>
                </a:cubicBezTo>
                <a:cubicBezTo>
                  <a:pt x="21840" y="915"/>
                  <a:pt x="21349" y="1884"/>
                  <a:pt x="20989" y="2594"/>
                </a:cubicBezTo>
                <a:cubicBezTo>
                  <a:pt x="20848" y="2877"/>
                  <a:pt x="20725" y="3116"/>
                  <a:pt x="20613" y="3265"/>
                </a:cubicBezTo>
                <a:cubicBezTo>
                  <a:pt x="20440" y="3492"/>
                  <a:pt x="20124" y="3605"/>
                  <a:pt x="19668" y="3605"/>
                </a:cubicBezTo>
                <a:cubicBezTo>
                  <a:pt x="18982" y="3605"/>
                  <a:pt x="17980" y="3350"/>
                  <a:pt x="16668" y="2840"/>
                </a:cubicBezTo>
                <a:cubicBezTo>
                  <a:pt x="16285" y="2691"/>
                  <a:pt x="15955" y="2621"/>
                  <a:pt x="15653" y="2621"/>
                </a:cubicBezTo>
                <a:cubicBezTo>
                  <a:pt x="14774" y="2621"/>
                  <a:pt x="14136" y="3214"/>
                  <a:pt x="13125" y="4157"/>
                </a:cubicBezTo>
                <a:cubicBezTo>
                  <a:pt x="12826" y="4436"/>
                  <a:pt x="12489" y="4751"/>
                  <a:pt x="12100" y="5090"/>
                </a:cubicBezTo>
                <a:cubicBezTo>
                  <a:pt x="10946" y="6106"/>
                  <a:pt x="9910" y="6608"/>
                  <a:pt x="8746" y="6608"/>
                </a:cubicBezTo>
                <a:cubicBezTo>
                  <a:pt x="7698" y="6608"/>
                  <a:pt x="6546" y="6201"/>
                  <a:pt x="5111" y="5395"/>
                </a:cubicBezTo>
                <a:cubicBezTo>
                  <a:pt x="4308" y="4945"/>
                  <a:pt x="3576" y="4778"/>
                  <a:pt x="2933" y="4778"/>
                </a:cubicBezTo>
                <a:cubicBezTo>
                  <a:pt x="1447" y="4778"/>
                  <a:pt x="431" y="5669"/>
                  <a:pt x="90" y="6017"/>
                </a:cubicBezTo>
                <a:cubicBezTo>
                  <a:pt x="51" y="6056"/>
                  <a:pt x="25" y="6089"/>
                  <a:pt x="0" y="6111"/>
                </a:cubicBezTo>
                <a:cubicBezTo>
                  <a:pt x="10" y="6152"/>
                  <a:pt x="19" y="6193"/>
                  <a:pt x="29" y="6234"/>
                </a:cubicBezTo>
                <a:cubicBezTo>
                  <a:pt x="37" y="6232"/>
                  <a:pt x="45" y="6226"/>
                  <a:pt x="49" y="6220"/>
                </a:cubicBezTo>
                <a:cubicBezTo>
                  <a:pt x="51" y="6216"/>
                  <a:pt x="76" y="6185"/>
                  <a:pt x="119" y="6140"/>
                </a:cubicBezTo>
                <a:cubicBezTo>
                  <a:pt x="383" y="5854"/>
                  <a:pt x="1402" y="4882"/>
                  <a:pt x="2935" y="4882"/>
                </a:cubicBezTo>
                <a:cubicBezTo>
                  <a:pt x="3563" y="4882"/>
                  <a:pt x="4278" y="5045"/>
                  <a:pt x="5062" y="5485"/>
                </a:cubicBezTo>
                <a:cubicBezTo>
                  <a:pt x="6500" y="6289"/>
                  <a:pt x="7672" y="6696"/>
                  <a:pt x="8744" y="6696"/>
                </a:cubicBezTo>
                <a:cubicBezTo>
                  <a:pt x="9941" y="6696"/>
                  <a:pt x="11011" y="6191"/>
                  <a:pt x="12173" y="5168"/>
                </a:cubicBezTo>
                <a:cubicBezTo>
                  <a:pt x="12560" y="4827"/>
                  <a:pt x="12900" y="4513"/>
                  <a:pt x="13201" y="4233"/>
                </a:cubicBezTo>
                <a:cubicBezTo>
                  <a:pt x="14214" y="3289"/>
                  <a:pt x="14821" y="2725"/>
                  <a:pt x="15654" y="2725"/>
                </a:cubicBezTo>
                <a:cubicBezTo>
                  <a:pt x="15945" y="2725"/>
                  <a:pt x="16262" y="2793"/>
                  <a:pt x="16634" y="2938"/>
                </a:cubicBezTo>
                <a:cubicBezTo>
                  <a:pt x="17962" y="3455"/>
                  <a:pt x="18968" y="3713"/>
                  <a:pt x="19669" y="3713"/>
                </a:cubicBezTo>
                <a:cubicBezTo>
                  <a:pt x="20163" y="3713"/>
                  <a:pt x="20505" y="3584"/>
                  <a:pt x="20701" y="3329"/>
                </a:cubicBezTo>
                <a:cubicBezTo>
                  <a:pt x="20817" y="3175"/>
                  <a:pt x="20940" y="2930"/>
                  <a:pt x="21088" y="2644"/>
                </a:cubicBezTo>
                <a:cubicBezTo>
                  <a:pt x="21439" y="1950"/>
                  <a:pt x="21920" y="1005"/>
                  <a:pt x="22628" y="806"/>
                </a:cubicBezTo>
                <a:cubicBezTo>
                  <a:pt x="22716" y="783"/>
                  <a:pt x="22805" y="771"/>
                  <a:pt x="22897" y="771"/>
                </a:cubicBezTo>
                <a:cubicBezTo>
                  <a:pt x="23144" y="771"/>
                  <a:pt x="23405" y="856"/>
                  <a:pt x="23678" y="1029"/>
                </a:cubicBezTo>
                <a:cubicBezTo>
                  <a:pt x="24531" y="1569"/>
                  <a:pt x="24762" y="2641"/>
                  <a:pt x="24985" y="3677"/>
                </a:cubicBezTo>
                <a:cubicBezTo>
                  <a:pt x="25210" y="4728"/>
                  <a:pt x="25421" y="5716"/>
                  <a:pt x="26315" y="5884"/>
                </a:cubicBezTo>
                <a:cubicBezTo>
                  <a:pt x="26520" y="5923"/>
                  <a:pt x="26711" y="5941"/>
                  <a:pt x="26891" y="5941"/>
                </a:cubicBezTo>
                <a:cubicBezTo>
                  <a:pt x="28456" y="5941"/>
                  <a:pt x="29130" y="4570"/>
                  <a:pt x="29642" y="3251"/>
                </a:cubicBezTo>
                <a:cubicBezTo>
                  <a:pt x="29701" y="3104"/>
                  <a:pt x="29756" y="2950"/>
                  <a:pt x="29815" y="2795"/>
                </a:cubicBezTo>
                <a:cubicBezTo>
                  <a:pt x="30283" y="1527"/>
                  <a:pt x="30810" y="110"/>
                  <a:pt x="32160" y="110"/>
                </a:cubicBezTo>
                <a:cubicBezTo>
                  <a:pt x="32350" y="110"/>
                  <a:pt x="32557" y="138"/>
                  <a:pt x="32782" y="199"/>
                </a:cubicBezTo>
                <a:cubicBezTo>
                  <a:pt x="34785" y="735"/>
                  <a:pt x="34810" y="2991"/>
                  <a:pt x="34810" y="3014"/>
                </a:cubicBezTo>
                <a:cubicBezTo>
                  <a:pt x="34810" y="3042"/>
                  <a:pt x="34836" y="3067"/>
                  <a:pt x="34865" y="3067"/>
                </a:cubicBezTo>
                <a:lnTo>
                  <a:pt x="34865" y="2527"/>
                </a:lnTo>
                <a:cubicBezTo>
                  <a:pt x="34736" y="1805"/>
                  <a:pt x="34302" y="495"/>
                  <a:pt x="32802" y="94"/>
                </a:cubicBezTo>
                <a:cubicBezTo>
                  <a:pt x="32564" y="30"/>
                  <a:pt x="32345" y="1"/>
                  <a:pt x="321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8"/>
          <p:cNvSpPr/>
          <p:nvPr/>
        </p:nvSpPr>
        <p:spPr>
          <a:xfrm>
            <a:off x="302136" y="4036026"/>
            <a:ext cx="112770" cy="705320"/>
          </a:xfrm>
          <a:custGeom>
            <a:avLst/>
            <a:gdLst/>
            <a:ahLst/>
            <a:cxnLst/>
            <a:rect l="l" t="t" r="r" b="b"/>
            <a:pathLst>
              <a:path w="707" h="4422" extrusionOk="0">
                <a:moveTo>
                  <a:pt x="491" y="1"/>
                </a:moveTo>
                <a:cubicBezTo>
                  <a:pt x="467" y="1"/>
                  <a:pt x="446" y="18"/>
                  <a:pt x="438" y="43"/>
                </a:cubicBezTo>
                <a:cubicBezTo>
                  <a:pt x="1" y="2050"/>
                  <a:pt x="586" y="4358"/>
                  <a:pt x="594" y="4380"/>
                </a:cubicBezTo>
                <a:cubicBezTo>
                  <a:pt x="600" y="4405"/>
                  <a:pt x="623" y="4421"/>
                  <a:pt x="645" y="4421"/>
                </a:cubicBezTo>
                <a:cubicBezTo>
                  <a:pt x="651" y="4421"/>
                  <a:pt x="653" y="4419"/>
                  <a:pt x="661" y="4417"/>
                </a:cubicBezTo>
                <a:cubicBezTo>
                  <a:pt x="688" y="4413"/>
                  <a:pt x="706" y="4382"/>
                  <a:pt x="698" y="4354"/>
                </a:cubicBezTo>
                <a:cubicBezTo>
                  <a:pt x="692" y="4331"/>
                  <a:pt x="111" y="2050"/>
                  <a:pt x="543" y="65"/>
                </a:cubicBezTo>
                <a:cubicBezTo>
                  <a:pt x="549" y="37"/>
                  <a:pt x="531" y="8"/>
                  <a:pt x="502" y="2"/>
                </a:cubicBezTo>
                <a:cubicBezTo>
                  <a:pt x="498" y="1"/>
                  <a:pt x="494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8"/>
          <p:cNvSpPr/>
          <p:nvPr/>
        </p:nvSpPr>
        <p:spPr>
          <a:xfrm>
            <a:off x="362587" y="4274804"/>
            <a:ext cx="148180" cy="283436"/>
          </a:xfrm>
          <a:custGeom>
            <a:avLst/>
            <a:gdLst/>
            <a:ahLst/>
            <a:cxnLst/>
            <a:rect l="l" t="t" r="r" b="b"/>
            <a:pathLst>
              <a:path w="929" h="1777" extrusionOk="0">
                <a:moveTo>
                  <a:pt x="874" y="1"/>
                </a:moveTo>
                <a:cubicBezTo>
                  <a:pt x="847" y="1"/>
                  <a:pt x="821" y="20"/>
                  <a:pt x="821" y="50"/>
                </a:cubicBezTo>
                <a:cubicBezTo>
                  <a:pt x="816" y="70"/>
                  <a:pt x="763" y="144"/>
                  <a:pt x="708" y="215"/>
                </a:cubicBezTo>
                <a:cubicBezTo>
                  <a:pt x="499" y="500"/>
                  <a:pt x="68" y="1085"/>
                  <a:pt x="2" y="1717"/>
                </a:cubicBezTo>
                <a:cubicBezTo>
                  <a:pt x="0" y="1746"/>
                  <a:pt x="21" y="1772"/>
                  <a:pt x="51" y="1777"/>
                </a:cubicBezTo>
                <a:lnTo>
                  <a:pt x="57" y="1777"/>
                </a:lnTo>
                <a:cubicBezTo>
                  <a:pt x="82" y="1777"/>
                  <a:pt x="104" y="1758"/>
                  <a:pt x="111" y="1725"/>
                </a:cubicBezTo>
                <a:cubicBezTo>
                  <a:pt x="172" y="1124"/>
                  <a:pt x="593" y="553"/>
                  <a:pt x="796" y="277"/>
                </a:cubicBezTo>
                <a:cubicBezTo>
                  <a:pt x="896" y="142"/>
                  <a:pt x="927" y="99"/>
                  <a:pt x="929" y="60"/>
                </a:cubicBezTo>
                <a:cubicBezTo>
                  <a:pt x="929" y="31"/>
                  <a:pt x="908" y="1"/>
                  <a:pt x="878" y="1"/>
                </a:cubicBezTo>
                <a:cubicBezTo>
                  <a:pt x="876" y="1"/>
                  <a:pt x="875" y="1"/>
                  <a:pt x="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8"/>
          <p:cNvSpPr/>
          <p:nvPr/>
        </p:nvSpPr>
        <p:spPr>
          <a:xfrm>
            <a:off x="5746547" y="3830906"/>
            <a:ext cx="9226" cy="1652"/>
          </a:xfrm>
          <a:custGeom>
            <a:avLst/>
            <a:gdLst/>
            <a:ahLst/>
            <a:cxnLst/>
            <a:rect l="l" t="t" r="r" b="b"/>
            <a:pathLst>
              <a:path w="67" h="12" extrusionOk="0">
                <a:moveTo>
                  <a:pt x="1" y="1"/>
                </a:moveTo>
                <a:lnTo>
                  <a:pt x="1" y="11"/>
                </a:lnTo>
                <a:lnTo>
                  <a:pt x="66" y="1"/>
                </a:lnTo>
                <a:close/>
              </a:path>
            </a:pathLst>
          </a:custGeom>
          <a:solidFill>
            <a:srgbClr val="FCCB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9"/>
          <p:cNvSpPr/>
          <p:nvPr/>
        </p:nvSpPr>
        <p:spPr>
          <a:xfrm>
            <a:off x="164100" y="131100"/>
            <a:ext cx="8815800" cy="488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9"/>
          <p:cNvSpPr/>
          <p:nvPr/>
        </p:nvSpPr>
        <p:spPr>
          <a:xfrm>
            <a:off x="249508" y="243508"/>
            <a:ext cx="1347902" cy="536341"/>
          </a:xfrm>
          <a:custGeom>
            <a:avLst/>
            <a:gdLst/>
            <a:ahLst/>
            <a:cxnLst/>
            <a:rect l="l" t="t" r="r" b="b"/>
            <a:pathLst>
              <a:path w="6406" h="2549" extrusionOk="0">
                <a:moveTo>
                  <a:pt x="4339" y="1"/>
                </a:moveTo>
                <a:cubicBezTo>
                  <a:pt x="3578" y="1"/>
                  <a:pt x="3693" y="803"/>
                  <a:pt x="3367" y="907"/>
                </a:cubicBezTo>
                <a:cubicBezTo>
                  <a:pt x="3344" y="914"/>
                  <a:pt x="3322" y="917"/>
                  <a:pt x="3299" y="917"/>
                </a:cubicBezTo>
                <a:cubicBezTo>
                  <a:pt x="2980" y="917"/>
                  <a:pt x="2674" y="252"/>
                  <a:pt x="2322" y="252"/>
                </a:cubicBezTo>
                <a:cubicBezTo>
                  <a:pt x="2306" y="252"/>
                  <a:pt x="2289" y="253"/>
                  <a:pt x="2272" y="257"/>
                </a:cubicBezTo>
                <a:cubicBezTo>
                  <a:pt x="1875" y="330"/>
                  <a:pt x="1827" y="1139"/>
                  <a:pt x="1580" y="1253"/>
                </a:cubicBezTo>
                <a:cubicBezTo>
                  <a:pt x="1524" y="1279"/>
                  <a:pt x="1433" y="1284"/>
                  <a:pt x="1322" y="1284"/>
                </a:cubicBezTo>
                <a:cubicBezTo>
                  <a:pt x="1254" y="1284"/>
                  <a:pt x="1178" y="1282"/>
                  <a:pt x="1099" y="1282"/>
                </a:cubicBezTo>
                <a:cubicBezTo>
                  <a:pt x="743" y="1282"/>
                  <a:pt x="318" y="1320"/>
                  <a:pt x="171" y="1739"/>
                </a:cubicBezTo>
                <a:cubicBezTo>
                  <a:pt x="1" y="2225"/>
                  <a:pt x="298" y="2549"/>
                  <a:pt x="908" y="2549"/>
                </a:cubicBezTo>
                <a:cubicBezTo>
                  <a:pt x="1197" y="2549"/>
                  <a:pt x="1557" y="2476"/>
                  <a:pt x="1970" y="2314"/>
                </a:cubicBezTo>
                <a:cubicBezTo>
                  <a:pt x="2337" y="2169"/>
                  <a:pt x="2657" y="2120"/>
                  <a:pt x="2956" y="2120"/>
                </a:cubicBezTo>
                <a:cubicBezTo>
                  <a:pt x="3587" y="2120"/>
                  <a:pt x="4123" y="2339"/>
                  <a:pt x="4798" y="2339"/>
                </a:cubicBezTo>
                <a:cubicBezTo>
                  <a:pt x="4924" y="2339"/>
                  <a:pt x="5054" y="2331"/>
                  <a:pt x="5191" y="2314"/>
                </a:cubicBezTo>
                <a:cubicBezTo>
                  <a:pt x="6372" y="2159"/>
                  <a:pt x="6406" y="1249"/>
                  <a:pt x="5872" y="1249"/>
                </a:cubicBezTo>
                <a:cubicBezTo>
                  <a:pt x="5855" y="1249"/>
                  <a:pt x="5836" y="1250"/>
                  <a:pt x="5817" y="1252"/>
                </a:cubicBezTo>
                <a:cubicBezTo>
                  <a:pt x="5801" y="1254"/>
                  <a:pt x="5785" y="1254"/>
                  <a:pt x="5770" y="1254"/>
                </a:cubicBezTo>
                <a:cubicBezTo>
                  <a:pt x="5248" y="1254"/>
                  <a:pt x="5599" y="208"/>
                  <a:pt x="4589" y="25"/>
                </a:cubicBezTo>
                <a:cubicBezTo>
                  <a:pt x="4497" y="8"/>
                  <a:pt x="4414" y="1"/>
                  <a:pt x="433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9"/>
          <p:cNvSpPr/>
          <p:nvPr/>
        </p:nvSpPr>
        <p:spPr>
          <a:xfrm>
            <a:off x="5876432" y="243502"/>
            <a:ext cx="1102856" cy="370886"/>
          </a:xfrm>
          <a:custGeom>
            <a:avLst/>
            <a:gdLst/>
            <a:ahLst/>
            <a:cxnLst/>
            <a:rect l="l" t="t" r="r" b="b"/>
            <a:pathLst>
              <a:path w="8980" h="3020" extrusionOk="0">
                <a:moveTo>
                  <a:pt x="4814" y="0"/>
                </a:moveTo>
                <a:cubicBezTo>
                  <a:pt x="4726" y="0"/>
                  <a:pt x="4632" y="4"/>
                  <a:pt x="4533" y="13"/>
                </a:cubicBezTo>
                <a:cubicBezTo>
                  <a:pt x="2909" y="148"/>
                  <a:pt x="3124" y="905"/>
                  <a:pt x="2482" y="905"/>
                </a:cubicBezTo>
                <a:cubicBezTo>
                  <a:pt x="2398" y="905"/>
                  <a:pt x="2298" y="892"/>
                  <a:pt x="2178" y="862"/>
                </a:cubicBezTo>
                <a:cubicBezTo>
                  <a:pt x="2041" y="829"/>
                  <a:pt x="1901" y="813"/>
                  <a:pt x="1763" y="813"/>
                </a:cubicBezTo>
                <a:cubicBezTo>
                  <a:pt x="851" y="813"/>
                  <a:pt x="0" y="1495"/>
                  <a:pt x="600" y="2354"/>
                </a:cubicBezTo>
                <a:cubicBezTo>
                  <a:pt x="943" y="2848"/>
                  <a:pt x="1401" y="3019"/>
                  <a:pt x="1950" y="3019"/>
                </a:cubicBezTo>
                <a:cubicBezTo>
                  <a:pt x="2690" y="3019"/>
                  <a:pt x="3598" y="2707"/>
                  <a:pt x="4617" y="2455"/>
                </a:cubicBezTo>
                <a:cubicBezTo>
                  <a:pt x="5016" y="2355"/>
                  <a:pt x="5380" y="2321"/>
                  <a:pt x="5713" y="2321"/>
                </a:cubicBezTo>
                <a:cubicBezTo>
                  <a:pt x="6478" y="2321"/>
                  <a:pt x="7078" y="2503"/>
                  <a:pt x="7567" y="2503"/>
                </a:cubicBezTo>
                <a:cubicBezTo>
                  <a:pt x="7811" y="2503"/>
                  <a:pt x="8027" y="2458"/>
                  <a:pt x="8223" y="2321"/>
                </a:cubicBezTo>
                <a:cubicBezTo>
                  <a:pt x="8980" y="1794"/>
                  <a:pt x="7801" y="1200"/>
                  <a:pt x="6987" y="1200"/>
                </a:cubicBezTo>
                <a:cubicBezTo>
                  <a:pt x="6986" y="1200"/>
                  <a:pt x="6986" y="1200"/>
                  <a:pt x="6985" y="1200"/>
                </a:cubicBezTo>
                <a:cubicBezTo>
                  <a:pt x="6985" y="1200"/>
                  <a:pt x="6984" y="1200"/>
                  <a:pt x="6984" y="1200"/>
                </a:cubicBezTo>
                <a:cubicBezTo>
                  <a:pt x="6215" y="1200"/>
                  <a:pt x="6351" y="0"/>
                  <a:pt x="48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9"/>
          <p:cNvSpPr/>
          <p:nvPr/>
        </p:nvSpPr>
        <p:spPr>
          <a:xfrm>
            <a:off x="159975" y="4493426"/>
            <a:ext cx="8826864" cy="507000"/>
          </a:xfrm>
          <a:custGeom>
            <a:avLst/>
            <a:gdLst/>
            <a:ahLst/>
            <a:cxnLst/>
            <a:rect l="l" t="t" r="r" b="b"/>
            <a:pathLst>
              <a:path w="71545" h="6210" extrusionOk="0">
                <a:moveTo>
                  <a:pt x="71083" y="1"/>
                </a:moveTo>
                <a:cubicBezTo>
                  <a:pt x="70509" y="1"/>
                  <a:pt x="69301" y="46"/>
                  <a:pt x="66943" y="284"/>
                </a:cubicBezTo>
                <a:cubicBezTo>
                  <a:pt x="63170" y="667"/>
                  <a:pt x="61309" y="883"/>
                  <a:pt x="56087" y="1032"/>
                </a:cubicBezTo>
                <a:cubicBezTo>
                  <a:pt x="55195" y="1057"/>
                  <a:pt x="52970" y="1068"/>
                  <a:pt x="49893" y="1068"/>
                </a:cubicBezTo>
                <a:cubicBezTo>
                  <a:pt x="47094" y="1068"/>
                  <a:pt x="43590" y="1059"/>
                  <a:pt x="39743" y="1046"/>
                </a:cubicBezTo>
                <a:cubicBezTo>
                  <a:pt x="23080" y="986"/>
                  <a:pt x="1" y="826"/>
                  <a:pt x="1" y="826"/>
                </a:cubicBezTo>
                <a:lnTo>
                  <a:pt x="1" y="6209"/>
                </a:lnTo>
                <a:lnTo>
                  <a:pt x="71544" y="6209"/>
                </a:lnTo>
                <a:lnTo>
                  <a:pt x="71544" y="17"/>
                </a:lnTo>
                <a:cubicBezTo>
                  <a:pt x="71544" y="17"/>
                  <a:pt x="71428" y="1"/>
                  <a:pt x="710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9"/>
          <p:cNvSpPr/>
          <p:nvPr/>
        </p:nvSpPr>
        <p:spPr>
          <a:xfrm flipH="1">
            <a:off x="7698995" y="1350389"/>
            <a:ext cx="1102856" cy="370886"/>
          </a:xfrm>
          <a:custGeom>
            <a:avLst/>
            <a:gdLst/>
            <a:ahLst/>
            <a:cxnLst/>
            <a:rect l="l" t="t" r="r" b="b"/>
            <a:pathLst>
              <a:path w="8980" h="3020" extrusionOk="0">
                <a:moveTo>
                  <a:pt x="4814" y="0"/>
                </a:moveTo>
                <a:cubicBezTo>
                  <a:pt x="4726" y="0"/>
                  <a:pt x="4632" y="4"/>
                  <a:pt x="4533" y="13"/>
                </a:cubicBezTo>
                <a:cubicBezTo>
                  <a:pt x="2909" y="148"/>
                  <a:pt x="3124" y="905"/>
                  <a:pt x="2482" y="905"/>
                </a:cubicBezTo>
                <a:cubicBezTo>
                  <a:pt x="2398" y="905"/>
                  <a:pt x="2298" y="892"/>
                  <a:pt x="2178" y="862"/>
                </a:cubicBezTo>
                <a:cubicBezTo>
                  <a:pt x="2041" y="829"/>
                  <a:pt x="1901" y="813"/>
                  <a:pt x="1763" y="813"/>
                </a:cubicBezTo>
                <a:cubicBezTo>
                  <a:pt x="851" y="813"/>
                  <a:pt x="0" y="1495"/>
                  <a:pt x="600" y="2354"/>
                </a:cubicBezTo>
                <a:cubicBezTo>
                  <a:pt x="943" y="2848"/>
                  <a:pt x="1401" y="3019"/>
                  <a:pt x="1950" y="3019"/>
                </a:cubicBezTo>
                <a:cubicBezTo>
                  <a:pt x="2690" y="3019"/>
                  <a:pt x="3598" y="2707"/>
                  <a:pt x="4617" y="2455"/>
                </a:cubicBezTo>
                <a:cubicBezTo>
                  <a:pt x="5016" y="2355"/>
                  <a:pt x="5380" y="2321"/>
                  <a:pt x="5713" y="2321"/>
                </a:cubicBezTo>
                <a:cubicBezTo>
                  <a:pt x="6478" y="2321"/>
                  <a:pt x="7078" y="2503"/>
                  <a:pt x="7567" y="2503"/>
                </a:cubicBezTo>
                <a:cubicBezTo>
                  <a:pt x="7811" y="2503"/>
                  <a:pt x="8027" y="2458"/>
                  <a:pt x="8223" y="2321"/>
                </a:cubicBezTo>
                <a:cubicBezTo>
                  <a:pt x="8980" y="1794"/>
                  <a:pt x="7801" y="1200"/>
                  <a:pt x="6987" y="1200"/>
                </a:cubicBezTo>
                <a:cubicBezTo>
                  <a:pt x="6986" y="1200"/>
                  <a:pt x="6986" y="1200"/>
                  <a:pt x="6985" y="1200"/>
                </a:cubicBezTo>
                <a:cubicBezTo>
                  <a:pt x="6985" y="1200"/>
                  <a:pt x="6984" y="1200"/>
                  <a:pt x="6984" y="1200"/>
                </a:cubicBezTo>
                <a:cubicBezTo>
                  <a:pt x="6215" y="1200"/>
                  <a:pt x="6351" y="0"/>
                  <a:pt x="48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164100" y="131100"/>
            <a:ext cx="8815800" cy="488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6815213" y="394683"/>
            <a:ext cx="1323929" cy="463277"/>
          </a:xfrm>
          <a:custGeom>
            <a:avLst/>
            <a:gdLst/>
            <a:ahLst/>
            <a:cxnLst/>
            <a:rect l="l" t="t" r="r" b="b"/>
            <a:pathLst>
              <a:path w="6973" h="2440" extrusionOk="0">
                <a:moveTo>
                  <a:pt x="4624" y="0"/>
                </a:moveTo>
                <a:cubicBezTo>
                  <a:pt x="4154" y="0"/>
                  <a:pt x="3640" y="88"/>
                  <a:pt x="3113" y="297"/>
                </a:cubicBezTo>
                <a:cubicBezTo>
                  <a:pt x="1875" y="786"/>
                  <a:pt x="505" y="324"/>
                  <a:pt x="229" y="1022"/>
                </a:cubicBezTo>
                <a:cubicBezTo>
                  <a:pt x="1" y="1597"/>
                  <a:pt x="379" y="2440"/>
                  <a:pt x="1398" y="2440"/>
                </a:cubicBezTo>
                <a:cubicBezTo>
                  <a:pt x="1616" y="2440"/>
                  <a:pt x="1862" y="2401"/>
                  <a:pt x="2138" y="2314"/>
                </a:cubicBezTo>
                <a:cubicBezTo>
                  <a:pt x="3256" y="1959"/>
                  <a:pt x="3801" y="1645"/>
                  <a:pt x="4285" y="1645"/>
                </a:cubicBezTo>
                <a:cubicBezTo>
                  <a:pt x="4481" y="1645"/>
                  <a:pt x="4667" y="1697"/>
                  <a:pt x="4877" y="1818"/>
                </a:cubicBezTo>
                <a:cubicBezTo>
                  <a:pt x="5170" y="1988"/>
                  <a:pt x="5526" y="2085"/>
                  <a:pt x="5856" y="2085"/>
                </a:cubicBezTo>
                <a:cubicBezTo>
                  <a:pt x="6347" y="2085"/>
                  <a:pt x="6781" y="1871"/>
                  <a:pt x="6866" y="1361"/>
                </a:cubicBezTo>
                <a:cubicBezTo>
                  <a:pt x="6972" y="727"/>
                  <a:pt x="5980" y="0"/>
                  <a:pt x="46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829350" y="2303125"/>
            <a:ext cx="33690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solidFill>
                  <a:schemeClr val="lt1"/>
                </a:solidFill>
                <a:highlight>
                  <a:schemeClr val="dk2"/>
                </a:highlight>
                <a:latin typeface="Eczar SemiBold"/>
                <a:ea typeface="Eczar SemiBold"/>
                <a:cs typeface="Eczar SemiBold"/>
                <a:sym typeface="Eczar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4945650" y="2303125"/>
            <a:ext cx="33690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solidFill>
                  <a:schemeClr val="lt1"/>
                </a:solidFill>
                <a:highlight>
                  <a:schemeClr val="dk2"/>
                </a:highlight>
                <a:latin typeface="Eczar SemiBold"/>
                <a:ea typeface="Eczar SemiBold"/>
                <a:cs typeface="Eczar SemiBold"/>
                <a:sym typeface="Eczar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829350" y="2789350"/>
            <a:ext cx="3369000" cy="8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4945650" y="2789350"/>
            <a:ext cx="3369000" cy="8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 flipH="1">
            <a:off x="7931821" y="4074833"/>
            <a:ext cx="1347902" cy="536341"/>
          </a:xfrm>
          <a:custGeom>
            <a:avLst/>
            <a:gdLst/>
            <a:ahLst/>
            <a:cxnLst/>
            <a:rect l="l" t="t" r="r" b="b"/>
            <a:pathLst>
              <a:path w="6406" h="2549" extrusionOk="0">
                <a:moveTo>
                  <a:pt x="4339" y="1"/>
                </a:moveTo>
                <a:cubicBezTo>
                  <a:pt x="3578" y="1"/>
                  <a:pt x="3693" y="803"/>
                  <a:pt x="3367" y="907"/>
                </a:cubicBezTo>
                <a:cubicBezTo>
                  <a:pt x="3344" y="914"/>
                  <a:pt x="3322" y="917"/>
                  <a:pt x="3299" y="917"/>
                </a:cubicBezTo>
                <a:cubicBezTo>
                  <a:pt x="2980" y="917"/>
                  <a:pt x="2674" y="252"/>
                  <a:pt x="2322" y="252"/>
                </a:cubicBezTo>
                <a:cubicBezTo>
                  <a:pt x="2306" y="252"/>
                  <a:pt x="2289" y="253"/>
                  <a:pt x="2272" y="257"/>
                </a:cubicBezTo>
                <a:cubicBezTo>
                  <a:pt x="1875" y="330"/>
                  <a:pt x="1827" y="1139"/>
                  <a:pt x="1580" y="1253"/>
                </a:cubicBezTo>
                <a:cubicBezTo>
                  <a:pt x="1524" y="1279"/>
                  <a:pt x="1433" y="1284"/>
                  <a:pt x="1322" y="1284"/>
                </a:cubicBezTo>
                <a:cubicBezTo>
                  <a:pt x="1254" y="1284"/>
                  <a:pt x="1178" y="1282"/>
                  <a:pt x="1099" y="1282"/>
                </a:cubicBezTo>
                <a:cubicBezTo>
                  <a:pt x="743" y="1282"/>
                  <a:pt x="318" y="1320"/>
                  <a:pt x="171" y="1739"/>
                </a:cubicBezTo>
                <a:cubicBezTo>
                  <a:pt x="1" y="2225"/>
                  <a:pt x="298" y="2549"/>
                  <a:pt x="908" y="2549"/>
                </a:cubicBezTo>
                <a:cubicBezTo>
                  <a:pt x="1197" y="2549"/>
                  <a:pt x="1557" y="2476"/>
                  <a:pt x="1970" y="2314"/>
                </a:cubicBezTo>
                <a:cubicBezTo>
                  <a:pt x="2337" y="2169"/>
                  <a:pt x="2657" y="2120"/>
                  <a:pt x="2956" y="2120"/>
                </a:cubicBezTo>
                <a:cubicBezTo>
                  <a:pt x="3587" y="2120"/>
                  <a:pt x="4123" y="2339"/>
                  <a:pt x="4798" y="2339"/>
                </a:cubicBezTo>
                <a:cubicBezTo>
                  <a:pt x="4924" y="2339"/>
                  <a:pt x="5054" y="2331"/>
                  <a:pt x="5191" y="2314"/>
                </a:cubicBezTo>
                <a:cubicBezTo>
                  <a:pt x="6372" y="2159"/>
                  <a:pt x="6406" y="1249"/>
                  <a:pt x="5872" y="1249"/>
                </a:cubicBezTo>
                <a:cubicBezTo>
                  <a:pt x="5855" y="1249"/>
                  <a:pt x="5836" y="1250"/>
                  <a:pt x="5817" y="1252"/>
                </a:cubicBezTo>
                <a:cubicBezTo>
                  <a:pt x="5801" y="1254"/>
                  <a:pt x="5785" y="1254"/>
                  <a:pt x="5770" y="1254"/>
                </a:cubicBezTo>
                <a:cubicBezTo>
                  <a:pt x="5248" y="1254"/>
                  <a:pt x="5599" y="208"/>
                  <a:pt x="4589" y="25"/>
                </a:cubicBezTo>
                <a:cubicBezTo>
                  <a:pt x="4497" y="8"/>
                  <a:pt x="4414" y="1"/>
                  <a:pt x="43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-97151" y="1460738"/>
            <a:ext cx="1209451" cy="399363"/>
          </a:xfrm>
          <a:custGeom>
            <a:avLst/>
            <a:gdLst/>
            <a:ahLst/>
            <a:cxnLst/>
            <a:rect l="l" t="t" r="r" b="b"/>
            <a:pathLst>
              <a:path w="5748" h="1898" extrusionOk="0">
                <a:moveTo>
                  <a:pt x="3226" y="0"/>
                </a:moveTo>
                <a:cubicBezTo>
                  <a:pt x="2881" y="0"/>
                  <a:pt x="2545" y="594"/>
                  <a:pt x="2050" y="789"/>
                </a:cubicBezTo>
                <a:cubicBezTo>
                  <a:pt x="1956" y="826"/>
                  <a:pt x="1856" y="840"/>
                  <a:pt x="1753" y="840"/>
                </a:cubicBezTo>
                <a:cubicBezTo>
                  <a:pt x="1462" y="840"/>
                  <a:pt x="1145" y="731"/>
                  <a:pt x="859" y="731"/>
                </a:cubicBezTo>
                <a:cubicBezTo>
                  <a:pt x="571" y="731"/>
                  <a:pt x="315" y="841"/>
                  <a:pt x="146" y="1281"/>
                </a:cubicBezTo>
                <a:cubicBezTo>
                  <a:pt x="1" y="1655"/>
                  <a:pt x="728" y="1897"/>
                  <a:pt x="1528" y="1897"/>
                </a:cubicBezTo>
                <a:cubicBezTo>
                  <a:pt x="1848" y="1897"/>
                  <a:pt x="2180" y="1859"/>
                  <a:pt x="2472" y="1774"/>
                </a:cubicBezTo>
                <a:cubicBezTo>
                  <a:pt x="2704" y="1707"/>
                  <a:pt x="2944" y="1684"/>
                  <a:pt x="3182" y="1684"/>
                </a:cubicBezTo>
                <a:cubicBezTo>
                  <a:pt x="3663" y="1684"/>
                  <a:pt x="4135" y="1776"/>
                  <a:pt x="4515" y="1776"/>
                </a:cubicBezTo>
                <a:cubicBezTo>
                  <a:pt x="4773" y="1776"/>
                  <a:pt x="4990" y="1734"/>
                  <a:pt x="5138" y="1591"/>
                </a:cubicBezTo>
                <a:cubicBezTo>
                  <a:pt x="5613" y="1133"/>
                  <a:pt x="5747" y="690"/>
                  <a:pt x="5138" y="541"/>
                </a:cubicBezTo>
                <a:cubicBezTo>
                  <a:pt x="4529" y="393"/>
                  <a:pt x="3968" y="641"/>
                  <a:pt x="3509" y="147"/>
                </a:cubicBezTo>
                <a:cubicBezTo>
                  <a:pt x="3412" y="43"/>
                  <a:pt x="3319" y="0"/>
                  <a:pt x="32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2879095" y="4423052"/>
            <a:ext cx="1102856" cy="370886"/>
          </a:xfrm>
          <a:custGeom>
            <a:avLst/>
            <a:gdLst/>
            <a:ahLst/>
            <a:cxnLst/>
            <a:rect l="l" t="t" r="r" b="b"/>
            <a:pathLst>
              <a:path w="8980" h="3020" extrusionOk="0">
                <a:moveTo>
                  <a:pt x="4814" y="0"/>
                </a:moveTo>
                <a:cubicBezTo>
                  <a:pt x="4726" y="0"/>
                  <a:pt x="4632" y="4"/>
                  <a:pt x="4533" y="13"/>
                </a:cubicBezTo>
                <a:cubicBezTo>
                  <a:pt x="2909" y="148"/>
                  <a:pt x="3124" y="905"/>
                  <a:pt x="2482" y="905"/>
                </a:cubicBezTo>
                <a:cubicBezTo>
                  <a:pt x="2398" y="905"/>
                  <a:pt x="2298" y="892"/>
                  <a:pt x="2178" y="862"/>
                </a:cubicBezTo>
                <a:cubicBezTo>
                  <a:pt x="2041" y="829"/>
                  <a:pt x="1901" y="813"/>
                  <a:pt x="1763" y="813"/>
                </a:cubicBezTo>
                <a:cubicBezTo>
                  <a:pt x="851" y="813"/>
                  <a:pt x="0" y="1495"/>
                  <a:pt x="600" y="2354"/>
                </a:cubicBezTo>
                <a:cubicBezTo>
                  <a:pt x="943" y="2848"/>
                  <a:pt x="1401" y="3019"/>
                  <a:pt x="1950" y="3019"/>
                </a:cubicBezTo>
                <a:cubicBezTo>
                  <a:pt x="2690" y="3019"/>
                  <a:pt x="3598" y="2707"/>
                  <a:pt x="4617" y="2455"/>
                </a:cubicBezTo>
                <a:cubicBezTo>
                  <a:pt x="5016" y="2355"/>
                  <a:pt x="5380" y="2321"/>
                  <a:pt x="5713" y="2321"/>
                </a:cubicBezTo>
                <a:cubicBezTo>
                  <a:pt x="6478" y="2321"/>
                  <a:pt x="7078" y="2503"/>
                  <a:pt x="7567" y="2503"/>
                </a:cubicBezTo>
                <a:cubicBezTo>
                  <a:pt x="7811" y="2503"/>
                  <a:pt x="8027" y="2458"/>
                  <a:pt x="8223" y="2321"/>
                </a:cubicBezTo>
                <a:cubicBezTo>
                  <a:pt x="8980" y="1794"/>
                  <a:pt x="7801" y="1200"/>
                  <a:pt x="6987" y="1200"/>
                </a:cubicBezTo>
                <a:cubicBezTo>
                  <a:pt x="6986" y="1200"/>
                  <a:pt x="6986" y="1200"/>
                  <a:pt x="6985" y="1200"/>
                </a:cubicBezTo>
                <a:cubicBezTo>
                  <a:pt x="6985" y="1200"/>
                  <a:pt x="6984" y="1200"/>
                  <a:pt x="6984" y="1200"/>
                </a:cubicBezTo>
                <a:cubicBezTo>
                  <a:pt x="6215" y="1200"/>
                  <a:pt x="6351" y="0"/>
                  <a:pt x="48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/>
          <p:nvPr/>
        </p:nvSpPr>
        <p:spPr>
          <a:xfrm>
            <a:off x="164100" y="131100"/>
            <a:ext cx="8815800" cy="488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"/>
          </p:nvPr>
        </p:nvSpPr>
        <p:spPr>
          <a:xfrm>
            <a:off x="2378250" y="2960850"/>
            <a:ext cx="43875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title"/>
          </p:nvPr>
        </p:nvSpPr>
        <p:spPr>
          <a:xfrm>
            <a:off x="2378250" y="1438650"/>
            <a:ext cx="4387500" cy="15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159975" y="4493426"/>
            <a:ext cx="8826864" cy="507000"/>
          </a:xfrm>
          <a:custGeom>
            <a:avLst/>
            <a:gdLst/>
            <a:ahLst/>
            <a:cxnLst/>
            <a:rect l="l" t="t" r="r" b="b"/>
            <a:pathLst>
              <a:path w="71545" h="6210" extrusionOk="0">
                <a:moveTo>
                  <a:pt x="71083" y="1"/>
                </a:moveTo>
                <a:cubicBezTo>
                  <a:pt x="70509" y="1"/>
                  <a:pt x="69301" y="46"/>
                  <a:pt x="66943" y="284"/>
                </a:cubicBezTo>
                <a:cubicBezTo>
                  <a:pt x="63170" y="667"/>
                  <a:pt x="61309" y="883"/>
                  <a:pt x="56087" y="1032"/>
                </a:cubicBezTo>
                <a:cubicBezTo>
                  <a:pt x="55195" y="1057"/>
                  <a:pt x="52970" y="1068"/>
                  <a:pt x="49893" y="1068"/>
                </a:cubicBezTo>
                <a:cubicBezTo>
                  <a:pt x="47094" y="1068"/>
                  <a:pt x="43590" y="1059"/>
                  <a:pt x="39743" y="1046"/>
                </a:cubicBezTo>
                <a:cubicBezTo>
                  <a:pt x="23080" y="986"/>
                  <a:pt x="1" y="826"/>
                  <a:pt x="1" y="826"/>
                </a:cubicBezTo>
                <a:lnTo>
                  <a:pt x="1" y="6209"/>
                </a:lnTo>
                <a:lnTo>
                  <a:pt x="71544" y="6209"/>
                </a:lnTo>
                <a:lnTo>
                  <a:pt x="71544" y="17"/>
                </a:lnTo>
                <a:cubicBezTo>
                  <a:pt x="71544" y="17"/>
                  <a:pt x="71428" y="1"/>
                  <a:pt x="7108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-66612" y="1209058"/>
            <a:ext cx="1323929" cy="463277"/>
          </a:xfrm>
          <a:custGeom>
            <a:avLst/>
            <a:gdLst/>
            <a:ahLst/>
            <a:cxnLst/>
            <a:rect l="l" t="t" r="r" b="b"/>
            <a:pathLst>
              <a:path w="6973" h="2440" extrusionOk="0">
                <a:moveTo>
                  <a:pt x="4624" y="0"/>
                </a:moveTo>
                <a:cubicBezTo>
                  <a:pt x="4154" y="0"/>
                  <a:pt x="3640" y="88"/>
                  <a:pt x="3113" y="297"/>
                </a:cubicBezTo>
                <a:cubicBezTo>
                  <a:pt x="1875" y="786"/>
                  <a:pt x="505" y="324"/>
                  <a:pt x="229" y="1022"/>
                </a:cubicBezTo>
                <a:cubicBezTo>
                  <a:pt x="1" y="1597"/>
                  <a:pt x="379" y="2440"/>
                  <a:pt x="1398" y="2440"/>
                </a:cubicBezTo>
                <a:cubicBezTo>
                  <a:pt x="1616" y="2440"/>
                  <a:pt x="1862" y="2401"/>
                  <a:pt x="2138" y="2314"/>
                </a:cubicBezTo>
                <a:cubicBezTo>
                  <a:pt x="3256" y="1959"/>
                  <a:pt x="3801" y="1645"/>
                  <a:pt x="4285" y="1645"/>
                </a:cubicBezTo>
                <a:cubicBezTo>
                  <a:pt x="4481" y="1645"/>
                  <a:pt x="4667" y="1697"/>
                  <a:pt x="4877" y="1818"/>
                </a:cubicBezTo>
                <a:cubicBezTo>
                  <a:pt x="5170" y="1988"/>
                  <a:pt x="5526" y="2085"/>
                  <a:pt x="5856" y="2085"/>
                </a:cubicBezTo>
                <a:cubicBezTo>
                  <a:pt x="6347" y="2085"/>
                  <a:pt x="6781" y="1871"/>
                  <a:pt x="6866" y="1361"/>
                </a:cubicBezTo>
                <a:cubicBezTo>
                  <a:pt x="6972" y="727"/>
                  <a:pt x="5980" y="0"/>
                  <a:pt x="46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 flipH="1">
            <a:off x="2893096" y="297808"/>
            <a:ext cx="1347902" cy="536341"/>
          </a:xfrm>
          <a:custGeom>
            <a:avLst/>
            <a:gdLst/>
            <a:ahLst/>
            <a:cxnLst/>
            <a:rect l="l" t="t" r="r" b="b"/>
            <a:pathLst>
              <a:path w="6406" h="2549" extrusionOk="0">
                <a:moveTo>
                  <a:pt x="4339" y="1"/>
                </a:moveTo>
                <a:cubicBezTo>
                  <a:pt x="3578" y="1"/>
                  <a:pt x="3693" y="803"/>
                  <a:pt x="3367" y="907"/>
                </a:cubicBezTo>
                <a:cubicBezTo>
                  <a:pt x="3344" y="914"/>
                  <a:pt x="3322" y="917"/>
                  <a:pt x="3299" y="917"/>
                </a:cubicBezTo>
                <a:cubicBezTo>
                  <a:pt x="2980" y="917"/>
                  <a:pt x="2674" y="252"/>
                  <a:pt x="2322" y="252"/>
                </a:cubicBezTo>
                <a:cubicBezTo>
                  <a:pt x="2306" y="252"/>
                  <a:pt x="2289" y="253"/>
                  <a:pt x="2272" y="257"/>
                </a:cubicBezTo>
                <a:cubicBezTo>
                  <a:pt x="1875" y="330"/>
                  <a:pt x="1827" y="1139"/>
                  <a:pt x="1580" y="1253"/>
                </a:cubicBezTo>
                <a:cubicBezTo>
                  <a:pt x="1524" y="1279"/>
                  <a:pt x="1433" y="1284"/>
                  <a:pt x="1322" y="1284"/>
                </a:cubicBezTo>
                <a:cubicBezTo>
                  <a:pt x="1254" y="1284"/>
                  <a:pt x="1178" y="1282"/>
                  <a:pt x="1099" y="1282"/>
                </a:cubicBezTo>
                <a:cubicBezTo>
                  <a:pt x="743" y="1282"/>
                  <a:pt x="318" y="1320"/>
                  <a:pt x="171" y="1739"/>
                </a:cubicBezTo>
                <a:cubicBezTo>
                  <a:pt x="1" y="2225"/>
                  <a:pt x="298" y="2549"/>
                  <a:pt x="908" y="2549"/>
                </a:cubicBezTo>
                <a:cubicBezTo>
                  <a:pt x="1197" y="2549"/>
                  <a:pt x="1557" y="2476"/>
                  <a:pt x="1970" y="2314"/>
                </a:cubicBezTo>
                <a:cubicBezTo>
                  <a:pt x="2337" y="2169"/>
                  <a:pt x="2657" y="2120"/>
                  <a:pt x="2956" y="2120"/>
                </a:cubicBezTo>
                <a:cubicBezTo>
                  <a:pt x="3587" y="2120"/>
                  <a:pt x="4123" y="2339"/>
                  <a:pt x="4798" y="2339"/>
                </a:cubicBezTo>
                <a:cubicBezTo>
                  <a:pt x="4924" y="2339"/>
                  <a:pt x="5054" y="2331"/>
                  <a:pt x="5191" y="2314"/>
                </a:cubicBezTo>
                <a:cubicBezTo>
                  <a:pt x="6372" y="2159"/>
                  <a:pt x="6406" y="1249"/>
                  <a:pt x="5872" y="1249"/>
                </a:cubicBezTo>
                <a:cubicBezTo>
                  <a:pt x="5855" y="1249"/>
                  <a:pt x="5836" y="1250"/>
                  <a:pt x="5817" y="1252"/>
                </a:cubicBezTo>
                <a:cubicBezTo>
                  <a:pt x="5801" y="1254"/>
                  <a:pt x="5785" y="1254"/>
                  <a:pt x="5770" y="1254"/>
                </a:cubicBezTo>
                <a:cubicBezTo>
                  <a:pt x="5248" y="1254"/>
                  <a:pt x="5599" y="208"/>
                  <a:pt x="4589" y="25"/>
                </a:cubicBezTo>
                <a:cubicBezTo>
                  <a:pt x="4497" y="8"/>
                  <a:pt x="4414" y="1"/>
                  <a:pt x="43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7517770" y="689252"/>
            <a:ext cx="1102856" cy="370886"/>
          </a:xfrm>
          <a:custGeom>
            <a:avLst/>
            <a:gdLst/>
            <a:ahLst/>
            <a:cxnLst/>
            <a:rect l="l" t="t" r="r" b="b"/>
            <a:pathLst>
              <a:path w="8980" h="3020" extrusionOk="0">
                <a:moveTo>
                  <a:pt x="4814" y="0"/>
                </a:moveTo>
                <a:cubicBezTo>
                  <a:pt x="4726" y="0"/>
                  <a:pt x="4632" y="4"/>
                  <a:pt x="4533" y="13"/>
                </a:cubicBezTo>
                <a:cubicBezTo>
                  <a:pt x="2909" y="148"/>
                  <a:pt x="3124" y="905"/>
                  <a:pt x="2482" y="905"/>
                </a:cubicBezTo>
                <a:cubicBezTo>
                  <a:pt x="2398" y="905"/>
                  <a:pt x="2298" y="892"/>
                  <a:pt x="2178" y="862"/>
                </a:cubicBezTo>
                <a:cubicBezTo>
                  <a:pt x="2041" y="829"/>
                  <a:pt x="1901" y="813"/>
                  <a:pt x="1763" y="813"/>
                </a:cubicBezTo>
                <a:cubicBezTo>
                  <a:pt x="851" y="813"/>
                  <a:pt x="0" y="1495"/>
                  <a:pt x="600" y="2354"/>
                </a:cubicBezTo>
                <a:cubicBezTo>
                  <a:pt x="943" y="2848"/>
                  <a:pt x="1401" y="3019"/>
                  <a:pt x="1950" y="3019"/>
                </a:cubicBezTo>
                <a:cubicBezTo>
                  <a:pt x="2690" y="3019"/>
                  <a:pt x="3598" y="2707"/>
                  <a:pt x="4617" y="2455"/>
                </a:cubicBezTo>
                <a:cubicBezTo>
                  <a:pt x="5016" y="2355"/>
                  <a:pt x="5380" y="2321"/>
                  <a:pt x="5713" y="2321"/>
                </a:cubicBezTo>
                <a:cubicBezTo>
                  <a:pt x="6478" y="2321"/>
                  <a:pt x="7078" y="2503"/>
                  <a:pt x="7567" y="2503"/>
                </a:cubicBezTo>
                <a:cubicBezTo>
                  <a:pt x="7811" y="2503"/>
                  <a:pt x="8027" y="2458"/>
                  <a:pt x="8223" y="2321"/>
                </a:cubicBezTo>
                <a:cubicBezTo>
                  <a:pt x="8980" y="1794"/>
                  <a:pt x="7801" y="1200"/>
                  <a:pt x="6987" y="1200"/>
                </a:cubicBezTo>
                <a:cubicBezTo>
                  <a:pt x="6986" y="1200"/>
                  <a:pt x="6986" y="1200"/>
                  <a:pt x="6985" y="1200"/>
                </a:cubicBezTo>
                <a:cubicBezTo>
                  <a:pt x="6985" y="1200"/>
                  <a:pt x="6984" y="1200"/>
                  <a:pt x="6984" y="1200"/>
                </a:cubicBezTo>
                <a:cubicBezTo>
                  <a:pt x="6215" y="1200"/>
                  <a:pt x="6351" y="0"/>
                  <a:pt x="48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/>
          <p:nvPr/>
        </p:nvSpPr>
        <p:spPr>
          <a:xfrm>
            <a:off x="164100" y="131100"/>
            <a:ext cx="8815800" cy="488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ubTitle" idx="1"/>
          </p:nvPr>
        </p:nvSpPr>
        <p:spPr>
          <a:xfrm>
            <a:off x="715100" y="2378700"/>
            <a:ext cx="3712200" cy="9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715100" y="1806000"/>
            <a:ext cx="3712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/>
          <p:nvPr/>
        </p:nvSpPr>
        <p:spPr>
          <a:xfrm flipH="1">
            <a:off x="159975" y="4493426"/>
            <a:ext cx="8826864" cy="507000"/>
          </a:xfrm>
          <a:custGeom>
            <a:avLst/>
            <a:gdLst/>
            <a:ahLst/>
            <a:cxnLst/>
            <a:rect l="l" t="t" r="r" b="b"/>
            <a:pathLst>
              <a:path w="71545" h="6210" extrusionOk="0">
                <a:moveTo>
                  <a:pt x="71083" y="1"/>
                </a:moveTo>
                <a:cubicBezTo>
                  <a:pt x="70509" y="1"/>
                  <a:pt x="69301" y="46"/>
                  <a:pt x="66943" y="284"/>
                </a:cubicBezTo>
                <a:cubicBezTo>
                  <a:pt x="63170" y="667"/>
                  <a:pt x="61309" y="883"/>
                  <a:pt x="56087" y="1032"/>
                </a:cubicBezTo>
                <a:cubicBezTo>
                  <a:pt x="55195" y="1057"/>
                  <a:pt x="52970" y="1068"/>
                  <a:pt x="49893" y="1068"/>
                </a:cubicBezTo>
                <a:cubicBezTo>
                  <a:pt x="47094" y="1068"/>
                  <a:pt x="43590" y="1059"/>
                  <a:pt x="39743" y="1046"/>
                </a:cubicBezTo>
                <a:cubicBezTo>
                  <a:pt x="23080" y="986"/>
                  <a:pt x="1" y="826"/>
                  <a:pt x="1" y="826"/>
                </a:cubicBezTo>
                <a:lnTo>
                  <a:pt x="1" y="6209"/>
                </a:lnTo>
                <a:lnTo>
                  <a:pt x="71544" y="6209"/>
                </a:lnTo>
                <a:lnTo>
                  <a:pt x="71544" y="17"/>
                </a:lnTo>
                <a:cubicBezTo>
                  <a:pt x="71544" y="17"/>
                  <a:pt x="71428" y="1"/>
                  <a:pt x="7108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6"/>
          <p:cNvSpPr/>
          <p:nvPr/>
        </p:nvSpPr>
        <p:spPr>
          <a:xfrm flipH="1">
            <a:off x="7296698" y="1209058"/>
            <a:ext cx="1323929" cy="463277"/>
          </a:xfrm>
          <a:custGeom>
            <a:avLst/>
            <a:gdLst/>
            <a:ahLst/>
            <a:cxnLst/>
            <a:rect l="l" t="t" r="r" b="b"/>
            <a:pathLst>
              <a:path w="6973" h="2440" extrusionOk="0">
                <a:moveTo>
                  <a:pt x="4624" y="0"/>
                </a:moveTo>
                <a:cubicBezTo>
                  <a:pt x="4154" y="0"/>
                  <a:pt x="3640" y="88"/>
                  <a:pt x="3113" y="297"/>
                </a:cubicBezTo>
                <a:cubicBezTo>
                  <a:pt x="1875" y="786"/>
                  <a:pt x="505" y="324"/>
                  <a:pt x="229" y="1022"/>
                </a:cubicBezTo>
                <a:cubicBezTo>
                  <a:pt x="1" y="1597"/>
                  <a:pt x="379" y="2440"/>
                  <a:pt x="1398" y="2440"/>
                </a:cubicBezTo>
                <a:cubicBezTo>
                  <a:pt x="1616" y="2440"/>
                  <a:pt x="1862" y="2401"/>
                  <a:pt x="2138" y="2314"/>
                </a:cubicBezTo>
                <a:cubicBezTo>
                  <a:pt x="3256" y="1959"/>
                  <a:pt x="3801" y="1645"/>
                  <a:pt x="4285" y="1645"/>
                </a:cubicBezTo>
                <a:cubicBezTo>
                  <a:pt x="4481" y="1645"/>
                  <a:pt x="4667" y="1697"/>
                  <a:pt x="4877" y="1818"/>
                </a:cubicBezTo>
                <a:cubicBezTo>
                  <a:pt x="5170" y="1988"/>
                  <a:pt x="5526" y="2085"/>
                  <a:pt x="5856" y="2085"/>
                </a:cubicBezTo>
                <a:cubicBezTo>
                  <a:pt x="6347" y="2085"/>
                  <a:pt x="6781" y="1871"/>
                  <a:pt x="6866" y="1361"/>
                </a:cubicBezTo>
                <a:cubicBezTo>
                  <a:pt x="6972" y="727"/>
                  <a:pt x="5980" y="0"/>
                  <a:pt x="46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4313016" y="297808"/>
            <a:ext cx="1347902" cy="536341"/>
          </a:xfrm>
          <a:custGeom>
            <a:avLst/>
            <a:gdLst/>
            <a:ahLst/>
            <a:cxnLst/>
            <a:rect l="l" t="t" r="r" b="b"/>
            <a:pathLst>
              <a:path w="6406" h="2549" extrusionOk="0">
                <a:moveTo>
                  <a:pt x="4339" y="1"/>
                </a:moveTo>
                <a:cubicBezTo>
                  <a:pt x="3578" y="1"/>
                  <a:pt x="3693" y="803"/>
                  <a:pt x="3367" y="907"/>
                </a:cubicBezTo>
                <a:cubicBezTo>
                  <a:pt x="3344" y="914"/>
                  <a:pt x="3322" y="917"/>
                  <a:pt x="3299" y="917"/>
                </a:cubicBezTo>
                <a:cubicBezTo>
                  <a:pt x="2980" y="917"/>
                  <a:pt x="2674" y="252"/>
                  <a:pt x="2322" y="252"/>
                </a:cubicBezTo>
                <a:cubicBezTo>
                  <a:pt x="2306" y="252"/>
                  <a:pt x="2289" y="253"/>
                  <a:pt x="2272" y="257"/>
                </a:cubicBezTo>
                <a:cubicBezTo>
                  <a:pt x="1875" y="330"/>
                  <a:pt x="1827" y="1139"/>
                  <a:pt x="1580" y="1253"/>
                </a:cubicBezTo>
                <a:cubicBezTo>
                  <a:pt x="1524" y="1279"/>
                  <a:pt x="1433" y="1284"/>
                  <a:pt x="1322" y="1284"/>
                </a:cubicBezTo>
                <a:cubicBezTo>
                  <a:pt x="1254" y="1284"/>
                  <a:pt x="1178" y="1282"/>
                  <a:pt x="1099" y="1282"/>
                </a:cubicBezTo>
                <a:cubicBezTo>
                  <a:pt x="743" y="1282"/>
                  <a:pt x="318" y="1320"/>
                  <a:pt x="171" y="1739"/>
                </a:cubicBezTo>
                <a:cubicBezTo>
                  <a:pt x="1" y="2225"/>
                  <a:pt x="298" y="2549"/>
                  <a:pt x="908" y="2549"/>
                </a:cubicBezTo>
                <a:cubicBezTo>
                  <a:pt x="1197" y="2549"/>
                  <a:pt x="1557" y="2476"/>
                  <a:pt x="1970" y="2314"/>
                </a:cubicBezTo>
                <a:cubicBezTo>
                  <a:pt x="2337" y="2169"/>
                  <a:pt x="2657" y="2120"/>
                  <a:pt x="2956" y="2120"/>
                </a:cubicBezTo>
                <a:cubicBezTo>
                  <a:pt x="3587" y="2120"/>
                  <a:pt x="4123" y="2339"/>
                  <a:pt x="4798" y="2339"/>
                </a:cubicBezTo>
                <a:cubicBezTo>
                  <a:pt x="4924" y="2339"/>
                  <a:pt x="5054" y="2331"/>
                  <a:pt x="5191" y="2314"/>
                </a:cubicBezTo>
                <a:cubicBezTo>
                  <a:pt x="6372" y="2159"/>
                  <a:pt x="6406" y="1249"/>
                  <a:pt x="5872" y="1249"/>
                </a:cubicBezTo>
                <a:cubicBezTo>
                  <a:pt x="5855" y="1249"/>
                  <a:pt x="5836" y="1250"/>
                  <a:pt x="5817" y="1252"/>
                </a:cubicBezTo>
                <a:cubicBezTo>
                  <a:pt x="5801" y="1254"/>
                  <a:pt x="5785" y="1254"/>
                  <a:pt x="5770" y="1254"/>
                </a:cubicBezTo>
                <a:cubicBezTo>
                  <a:pt x="5248" y="1254"/>
                  <a:pt x="5599" y="208"/>
                  <a:pt x="4589" y="25"/>
                </a:cubicBezTo>
                <a:cubicBezTo>
                  <a:pt x="4497" y="8"/>
                  <a:pt x="4414" y="1"/>
                  <a:pt x="43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6"/>
          <p:cNvSpPr/>
          <p:nvPr/>
        </p:nvSpPr>
        <p:spPr>
          <a:xfrm flipH="1">
            <a:off x="-66612" y="689252"/>
            <a:ext cx="1102856" cy="370886"/>
          </a:xfrm>
          <a:custGeom>
            <a:avLst/>
            <a:gdLst/>
            <a:ahLst/>
            <a:cxnLst/>
            <a:rect l="l" t="t" r="r" b="b"/>
            <a:pathLst>
              <a:path w="8980" h="3020" extrusionOk="0">
                <a:moveTo>
                  <a:pt x="4814" y="0"/>
                </a:moveTo>
                <a:cubicBezTo>
                  <a:pt x="4726" y="0"/>
                  <a:pt x="4632" y="4"/>
                  <a:pt x="4533" y="13"/>
                </a:cubicBezTo>
                <a:cubicBezTo>
                  <a:pt x="2909" y="148"/>
                  <a:pt x="3124" y="905"/>
                  <a:pt x="2482" y="905"/>
                </a:cubicBezTo>
                <a:cubicBezTo>
                  <a:pt x="2398" y="905"/>
                  <a:pt x="2298" y="892"/>
                  <a:pt x="2178" y="862"/>
                </a:cubicBezTo>
                <a:cubicBezTo>
                  <a:pt x="2041" y="829"/>
                  <a:pt x="1901" y="813"/>
                  <a:pt x="1763" y="813"/>
                </a:cubicBezTo>
                <a:cubicBezTo>
                  <a:pt x="851" y="813"/>
                  <a:pt x="0" y="1495"/>
                  <a:pt x="600" y="2354"/>
                </a:cubicBezTo>
                <a:cubicBezTo>
                  <a:pt x="943" y="2848"/>
                  <a:pt x="1401" y="3019"/>
                  <a:pt x="1950" y="3019"/>
                </a:cubicBezTo>
                <a:cubicBezTo>
                  <a:pt x="2690" y="3019"/>
                  <a:pt x="3598" y="2707"/>
                  <a:pt x="4617" y="2455"/>
                </a:cubicBezTo>
                <a:cubicBezTo>
                  <a:pt x="5016" y="2355"/>
                  <a:pt x="5380" y="2321"/>
                  <a:pt x="5713" y="2321"/>
                </a:cubicBezTo>
                <a:cubicBezTo>
                  <a:pt x="6478" y="2321"/>
                  <a:pt x="7078" y="2503"/>
                  <a:pt x="7567" y="2503"/>
                </a:cubicBezTo>
                <a:cubicBezTo>
                  <a:pt x="7811" y="2503"/>
                  <a:pt x="8027" y="2458"/>
                  <a:pt x="8223" y="2321"/>
                </a:cubicBezTo>
                <a:cubicBezTo>
                  <a:pt x="8980" y="1794"/>
                  <a:pt x="7801" y="1200"/>
                  <a:pt x="6987" y="1200"/>
                </a:cubicBezTo>
                <a:cubicBezTo>
                  <a:pt x="6986" y="1200"/>
                  <a:pt x="6986" y="1200"/>
                  <a:pt x="6985" y="1200"/>
                </a:cubicBezTo>
                <a:cubicBezTo>
                  <a:pt x="6985" y="1200"/>
                  <a:pt x="6984" y="1200"/>
                  <a:pt x="6984" y="1200"/>
                </a:cubicBezTo>
                <a:cubicBezTo>
                  <a:pt x="6215" y="1200"/>
                  <a:pt x="6351" y="0"/>
                  <a:pt x="48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/>
          <p:nvPr/>
        </p:nvSpPr>
        <p:spPr>
          <a:xfrm>
            <a:off x="164100" y="131100"/>
            <a:ext cx="8815800" cy="488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720000" y="1781825"/>
            <a:ext cx="2336400" cy="7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subTitle" idx="1"/>
          </p:nvPr>
        </p:nvSpPr>
        <p:spPr>
          <a:xfrm>
            <a:off x="720000" y="2813425"/>
            <a:ext cx="23364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title" idx="2"/>
          </p:nvPr>
        </p:nvSpPr>
        <p:spPr>
          <a:xfrm>
            <a:off x="3403800" y="1781825"/>
            <a:ext cx="2336400" cy="7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subTitle" idx="3"/>
          </p:nvPr>
        </p:nvSpPr>
        <p:spPr>
          <a:xfrm>
            <a:off x="3403800" y="2813425"/>
            <a:ext cx="23364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title" idx="4"/>
          </p:nvPr>
        </p:nvSpPr>
        <p:spPr>
          <a:xfrm>
            <a:off x="6087600" y="1781825"/>
            <a:ext cx="2336400" cy="7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subTitle" idx="5"/>
          </p:nvPr>
        </p:nvSpPr>
        <p:spPr>
          <a:xfrm>
            <a:off x="6087600" y="2813425"/>
            <a:ext cx="23364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0"/>
          <p:cNvSpPr/>
          <p:nvPr/>
        </p:nvSpPr>
        <p:spPr>
          <a:xfrm>
            <a:off x="159975" y="4493426"/>
            <a:ext cx="8826864" cy="507000"/>
          </a:xfrm>
          <a:custGeom>
            <a:avLst/>
            <a:gdLst/>
            <a:ahLst/>
            <a:cxnLst/>
            <a:rect l="l" t="t" r="r" b="b"/>
            <a:pathLst>
              <a:path w="71545" h="6210" extrusionOk="0">
                <a:moveTo>
                  <a:pt x="71083" y="1"/>
                </a:moveTo>
                <a:cubicBezTo>
                  <a:pt x="70509" y="1"/>
                  <a:pt x="69301" y="46"/>
                  <a:pt x="66943" y="284"/>
                </a:cubicBezTo>
                <a:cubicBezTo>
                  <a:pt x="63170" y="667"/>
                  <a:pt x="61309" y="883"/>
                  <a:pt x="56087" y="1032"/>
                </a:cubicBezTo>
                <a:cubicBezTo>
                  <a:pt x="55195" y="1057"/>
                  <a:pt x="52970" y="1068"/>
                  <a:pt x="49893" y="1068"/>
                </a:cubicBezTo>
                <a:cubicBezTo>
                  <a:pt x="47094" y="1068"/>
                  <a:pt x="43590" y="1059"/>
                  <a:pt x="39743" y="1046"/>
                </a:cubicBezTo>
                <a:cubicBezTo>
                  <a:pt x="23080" y="986"/>
                  <a:pt x="1" y="826"/>
                  <a:pt x="1" y="826"/>
                </a:cubicBezTo>
                <a:lnTo>
                  <a:pt x="1" y="6209"/>
                </a:lnTo>
                <a:lnTo>
                  <a:pt x="71544" y="6209"/>
                </a:lnTo>
                <a:lnTo>
                  <a:pt x="71544" y="17"/>
                </a:lnTo>
                <a:cubicBezTo>
                  <a:pt x="71544" y="17"/>
                  <a:pt x="71428" y="1"/>
                  <a:pt x="7108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0"/>
          <p:cNvSpPr/>
          <p:nvPr/>
        </p:nvSpPr>
        <p:spPr>
          <a:xfrm flipH="1">
            <a:off x="-666754" y="2109908"/>
            <a:ext cx="1347902" cy="536341"/>
          </a:xfrm>
          <a:custGeom>
            <a:avLst/>
            <a:gdLst/>
            <a:ahLst/>
            <a:cxnLst/>
            <a:rect l="l" t="t" r="r" b="b"/>
            <a:pathLst>
              <a:path w="6406" h="2549" extrusionOk="0">
                <a:moveTo>
                  <a:pt x="4339" y="1"/>
                </a:moveTo>
                <a:cubicBezTo>
                  <a:pt x="3578" y="1"/>
                  <a:pt x="3693" y="803"/>
                  <a:pt x="3367" y="907"/>
                </a:cubicBezTo>
                <a:cubicBezTo>
                  <a:pt x="3344" y="914"/>
                  <a:pt x="3322" y="917"/>
                  <a:pt x="3299" y="917"/>
                </a:cubicBezTo>
                <a:cubicBezTo>
                  <a:pt x="2980" y="917"/>
                  <a:pt x="2674" y="252"/>
                  <a:pt x="2322" y="252"/>
                </a:cubicBezTo>
                <a:cubicBezTo>
                  <a:pt x="2306" y="252"/>
                  <a:pt x="2289" y="253"/>
                  <a:pt x="2272" y="257"/>
                </a:cubicBezTo>
                <a:cubicBezTo>
                  <a:pt x="1875" y="330"/>
                  <a:pt x="1827" y="1139"/>
                  <a:pt x="1580" y="1253"/>
                </a:cubicBezTo>
                <a:cubicBezTo>
                  <a:pt x="1524" y="1279"/>
                  <a:pt x="1433" y="1284"/>
                  <a:pt x="1322" y="1284"/>
                </a:cubicBezTo>
                <a:cubicBezTo>
                  <a:pt x="1254" y="1284"/>
                  <a:pt x="1178" y="1282"/>
                  <a:pt x="1099" y="1282"/>
                </a:cubicBezTo>
                <a:cubicBezTo>
                  <a:pt x="743" y="1282"/>
                  <a:pt x="318" y="1320"/>
                  <a:pt x="171" y="1739"/>
                </a:cubicBezTo>
                <a:cubicBezTo>
                  <a:pt x="1" y="2225"/>
                  <a:pt x="298" y="2549"/>
                  <a:pt x="908" y="2549"/>
                </a:cubicBezTo>
                <a:cubicBezTo>
                  <a:pt x="1197" y="2549"/>
                  <a:pt x="1557" y="2476"/>
                  <a:pt x="1970" y="2314"/>
                </a:cubicBezTo>
                <a:cubicBezTo>
                  <a:pt x="2337" y="2169"/>
                  <a:pt x="2657" y="2120"/>
                  <a:pt x="2956" y="2120"/>
                </a:cubicBezTo>
                <a:cubicBezTo>
                  <a:pt x="3587" y="2120"/>
                  <a:pt x="4123" y="2339"/>
                  <a:pt x="4798" y="2339"/>
                </a:cubicBezTo>
                <a:cubicBezTo>
                  <a:pt x="4924" y="2339"/>
                  <a:pt x="5054" y="2331"/>
                  <a:pt x="5191" y="2314"/>
                </a:cubicBezTo>
                <a:cubicBezTo>
                  <a:pt x="6372" y="2159"/>
                  <a:pt x="6406" y="1249"/>
                  <a:pt x="5872" y="1249"/>
                </a:cubicBezTo>
                <a:cubicBezTo>
                  <a:pt x="5855" y="1249"/>
                  <a:pt x="5836" y="1250"/>
                  <a:pt x="5817" y="1252"/>
                </a:cubicBezTo>
                <a:cubicBezTo>
                  <a:pt x="5801" y="1254"/>
                  <a:pt x="5785" y="1254"/>
                  <a:pt x="5770" y="1254"/>
                </a:cubicBezTo>
                <a:cubicBezTo>
                  <a:pt x="5248" y="1254"/>
                  <a:pt x="5599" y="208"/>
                  <a:pt x="4589" y="25"/>
                </a:cubicBezTo>
                <a:cubicBezTo>
                  <a:pt x="4497" y="8"/>
                  <a:pt x="4414" y="1"/>
                  <a:pt x="43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0"/>
          <p:cNvSpPr/>
          <p:nvPr/>
        </p:nvSpPr>
        <p:spPr>
          <a:xfrm>
            <a:off x="8041145" y="855927"/>
            <a:ext cx="1102856" cy="370886"/>
          </a:xfrm>
          <a:custGeom>
            <a:avLst/>
            <a:gdLst/>
            <a:ahLst/>
            <a:cxnLst/>
            <a:rect l="l" t="t" r="r" b="b"/>
            <a:pathLst>
              <a:path w="8980" h="3020" extrusionOk="0">
                <a:moveTo>
                  <a:pt x="4814" y="0"/>
                </a:moveTo>
                <a:cubicBezTo>
                  <a:pt x="4726" y="0"/>
                  <a:pt x="4632" y="4"/>
                  <a:pt x="4533" y="13"/>
                </a:cubicBezTo>
                <a:cubicBezTo>
                  <a:pt x="2909" y="148"/>
                  <a:pt x="3124" y="905"/>
                  <a:pt x="2482" y="905"/>
                </a:cubicBezTo>
                <a:cubicBezTo>
                  <a:pt x="2398" y="905"/>
                  <a:pt x="2298" y="892"/>
                  <a:pt x="2178" y="862"/>
                </a:cubicBezTo>
                <a:cubicBezTo>
                  <a:pt x="2041" y="829"/>
                  <a:pt x="1901" y="813"/>
                  <a:pt x="1763" y="813"/>
                </a:cubicBezTo>
                <a:cubicBezTo>
                  <a:pt x="851" y="813"/>
                  <a:pt x="0" y="1495"/>
                  <a:pt x="600" y="2354"/>
                </a:cubicBezTo>
                <a:cubicBezTo>
                  <a:pt x="943" y="2848"/>
                  <a:pt x="1401" y="3019"/>
                  <a:pt x="1950" y="3019"/>
                </a:cubicBezTo>
                <a:cubicBezTo>
                  <a:pt x="2690" y="3019"/>
                  <a:pt x="3598" y="2707"/>
                  <a:pt x="4617" y="2455"/>
                </a:cubicBezTo>
                <a:cubicBezTo>
                  <a:pt x="5016" y="2355"/>
                  <a:pt x="5380" y="2321"/>
                  <a:pt x="5713" y="2321"/>
                </a:cubicBezTo>
                <a:cubicBezTo>
                  <a:pt x="6478" y="2321"/>
                  <a:pt x="7078" y="2503"/>
                  <a:pt x="7567" y="2503"/>
                </a:cubicBezTo>
                <a:cubicBezTo>
                  <a:pt x="7811" y="2503"/>
                  <a:pt x="8027" y="2458"/>
                  <a:pt x="8223" y="2321"/>
                </a:cubicBezTo>
                <a:cubicBezTo>
                  <a:pt x="8980" y="1794"/>
                  <a:pt x="7801" y="1200"/>
                  <a:pt x="6987" y="1200"/>
                </a:cubicBezTo>
                <a:cubicBezTo>
                  <a:pt x="6986" y="1200"/>
                  <a:pt x="6986" y="1200"/>
                  <a:pt x="6985" y="1200"/>
                </a:cubicBezTo>
                <a:cubicBezTo>
                  <a:pt x="6985" y="1200"/>
                  <a:pt x="6984" y="1200"/>
                  <a:pt x="6984" y="1200"/>
                </a:cubicBezTo>
                <a:cubicBezTo>
                  <a:pt x="6215" y="1200"/>
                  <a:pt x="6351" y="0"/>
                  <a:pt x="48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/>
          <p:nvPr/>
        </p:nvSpPr>
        <p:spPr>
          <a:xfrm>
            <a:off x="164100" y="131100"/>
            <a:ext cx="8815800" cy="488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1195875" y="1405900"/>
            <a:ext cx="2867100" cy="9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1"/>
          </p:nvPr>
        </p:nvSpPr>
        <p:spPr>
          <a:xfrm>
            <a:off x="1195850" y="231970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title" idx="2"/>
          </p:nvPr>
        </p:nvSpPr>
        <p:spPr>
          <a:xfrm>
            <a:off x="5081051" y="1405900"/>
            <a:ext cx="2867100" cy="9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3"/>
          </p:nvPr>
        </p:nvSpPr>
        <p:spPr>
          <a:xfrm>
            <a:off x="5081030" y="231970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title" idx="4"/>
          </p:nvPr>
        </p:nvSpPr>
        <p:spPr>
          <a:xfrm>
            <a:off x="1195875" y="2876450"/>
            <a:ext cx="2867100" cy="9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5"/>
          </p:nvPr>
        </p:nvSpPr>
        <p:spPr>
          <a:xfrm>
            <a:off x="1195850" y="379020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 idx="6"/>
          </p:nvPr>
        </p:nvSpPr>
        <p:spPr>
          <a:xfrm>
            <a:off x="5081050" y="2876450"/>
            <a:ext cx="2867100" cy="9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subTitle" idx="7"/>
          </p:nvPr>
        </p:nvSpPr>
        <p:spPr>
          <a:xfrm>
            <a:off x="5081030" y="379020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2"/>
          <p:cNvSpPr/>
          <p:nvPr/>
        </p:nvSpPr>
        <p:spPr>
          <a:xfrm>
            <a:off x="8359960" y="156390"/>
            <a:ext cx="998932" cy="397707"/>
          </a:xfrm>
          <a:custGeom>
            <a:avLst/>
            <a:gdLst/>
            <a:ahLst/>
            <a:cxnLst/>
            <a:rect l="l" t="t" r="r" b="b"/>
            <a:pathLst>
              <a:path w="8929" h="3555" extrusionOk="0">
                <a:moveTo>
                  <a:pt x="2872" y="1"/>
                </a:moveTo>
                <a:cubicBezTo>
                  <a:pt x="2001" y="1"/>
                  <a:pt x="931" y="818"/>
                  <a:pt x="632" y="1411"/>
                </a:cubicBezTo>
                <a:cubicBezTo>
                  <a:pt x="250" y="2172"/>
                  <a:pt x="0" y="3554"/>
                  <a:pt x="1271" y="3554"/>
                </a:cubicBezTo>
                <a:cubicBezTo>
                  <a:pt x="1375" y="3554"/>
                  <a:pt x="1489" y="3545"/>
                  <a:pt x="1614" y="3525"/>
                </a:cubicBezTo>
                <a:cubicBezTo>
                  <a:pt x="2959" y="3316"/>
                  <a:pt x="3176" y="2627"/>
                  <a:pt x="4294" y="2627"/>
                </a:cubicBezTo>
                <a:cubicBezTo>
                  <a:pt x="4551" y="2627"/>
                  <a:pt x="4855" y="2663"/>
                  <a:pt x="5232" y="2750"/>
                </a:cubicBezTo>
                <a:cubicBezTo>
                  <a:pt x="5739" y="2867"/>
                  <a:pt x="6213" y="2919"/>
                  <a:pt x="6641" y="2919"/>
                </a:cubicBezTo>
                <a:cubicBezTo>
                  <a:pt x="7914" y="2919"/>
                  <a:pt x="8773" y="2461"/>
                  <a:pt x="8850" y="1899"/>
                </a:cubicBezTo>
                <a:cubicBezTo>
                  <a:pt x="8928" y="1331"/>
                  <a:pt x="8474" y="985"/>
                  <a:pt x="7822" y="985"/>
                </a:cubicBezTo>
                <a:cubicBezTo>
                  <a:pt x="7613" y="985"/>
                  <a:pt x="7383" y="1020"/>
                  <a:pt x="7144" y="1096"/>
                </a:cubicBezTo>
                <a:cubicBezTo>
                  <a:pt x="6912" y="1169"/>
                  <a:pt x="6621" y="1202"/>
                  <a:pt x="6308" y="1202"/>
                </a:cubicBezTo>
                <a:cubicBezTo>
                  <a:pt x="5297" y="1202"/>
                  <a:pt x="4049" y="860"/>
                  <a:pt x="3734" y="425"/>
                </a:cubicBezTo>
                <a:cubicBezTo>
                  <a:pt x="3513" y="122"/>
                  <a:pt x="3207" y="1"/>
                  <a:pt x="28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2"/>
          <p:cNvSpPr/>
          <p:nvPr/>
        </p:nvSpPr>
        <p:spPr>
          <a:xfrm>
            <a:off x="8251763" y="4145233"/>
            <a:ext cx="1323929" cy="463277"/>
          </a:xfrm>
          <a:custGeom>
            <a:avLst/>
            <a:gdLst/>
            <a:ahLst/>
            <a:cxnLst/>
            <a:rect l="l" t="t" r="r" b="b"/>
            <a:pathLst>
              <a:path w="6973" h="2440" extrusionOk="0">
                <a:moveTo>
                  <a:pt x="4624" y="0"/>
                </a:moveTo>
                <a:cubicBezTo>
                  <a:pt x="4154" y="0"/>
                  <a:pt x="3640" y="88"/>
                  <a:pt x="3113" y="297"/>
                </a:cubicBezTo>
                <a:cubicBezTo>
                  <a:pt x="1875" y="786"/>
                  <a:pt x="505" y="324"/>
                  <a:pt x="229" y="1022"/>
                </a:cubicBezTo>
                <a:cubicBezTo>
                  <a:pt x="1" y="1597"/>
                  <a:pt x="379" y="2440"/>
                  <a:pt x="1398" y="2440"/>
                </a:cubicBezTo>
                <a:cubicBezTo>
                  <a:pt x="1616" y="2440"/>
                  <a:pt x="1862" y="2401"/>
                  <a:pt x="2138" y="2314"/>
                </a:cubicBezTo>
                <a:cubicBezTo>
                  <a:pt x="3256" y="1959"/>
                  <a:pt x="3801" y="1645"/>
                  <a:pt x="4285" y="1645"/>
                </a:cubicBezTo>
                <a:cubicBezTo>
                  <a:pt x="4481" y="1645"/>
                  <a:pt x="4667" y="1697"/>
                  <a:pt x="4877" y="1818"/>
                </a:cubicBezTo>
                <a:cubicBezTo>
                  <a:pt x="5170" y="1988"/>
                  <a:pt x="5526" y="2085"/>
                  <a:pt x="5856" y="2085"/>
                </a:cubicBezTo>
                <a:cubicBezTo>
                  <a:pt x="6347" y="2085"/>
                  <a:pt x="6781" y="1871"/>
                  <a:pt x="6866" y="1361"/>
                </a:cubicBezTo>
                <a:cubicBezTo>
                  <a:pt x="6972" y="727"/>
                  <a:pt x="5980" y="0"/>
                  <a:pt x="46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2"/>
          <p:cNvSpPr/>
          <p:nvPr/>
        </p:nvSpPr>
        <p:spPr>
          <a:xfrm>
            <a:off x="-110580" y="1397127"/>
            <a:ext cx="1102856" cy="370886"/>
          </a:xfrm>
          <a:custGeom>
            <a:avLst/>
            <a:gdLst/>
            <a:ahLst/>
            <a:cxnLst/>
            <a:rect l="l" t="t" r="r" b="b"/>
            <a:pathLst>
              <a:path w="8980" h="3020" extrusionOk="0">
                <a:moveTo>
                  <a:pt x="4814" y="0"/>
                </a:moveTo>
                <a:cubicBezTo>
                  <a:pt x="4726" y="0"/>
                  <a:pt x="4632" y="4"/>
                  <a:pt x="4533" y="13"/>
                </a:cubicBezTo>
                <a:cubicBezTo>
                  <a:pt x="2909" y="148"/>
                  <a:pt x="3124" y="905"/>
                  <a:pt x="2482" y="905"/>
                </a:cubicBezTo>
                <a:cubicBezTo>
                  <a:pt x="2398" y="905"/>
                  <a:pt x="2298" y="892"/>
                  <a:pt x="2178" y="862"/>
                </a:cubicBezTo>
                <a:cubicBezTo>
                  <a:pt x="2041" y="829"/>
                  <a:pt x="1901" y="813"/>
                  <a:pt x="1763" y="813"/>
                </a:cubicBezTo>
                <a:cubicBezTo>
                  <a:pt x="851" y="813"/>
                  <a:pt x="0" y="1495"/>
                  <a:pt x="600" y="2354"/>
                </a:cubicBezTo>
                <a:cubicBezTo>
                  <a:pt x="943" y="2848"/>
                  <a:pt x="1401" y="3019"/>
                  <a:pt x="1950" y="3019"/>
                </a:cubicBezTo>
                <a:cubicBezTo>
                  <a:pt x="2690" y="3019"/>
                  <a:pt x="3598" y="2707"/>
                  <a:pt x="4617" y="2455"/>
                </a:cubicBezTo>
                <a:cubicBezTo>
                  <a:pt x="5016" y="2355"/>
                  <a:pt x="5380" y="2321"/>
                  <a:pt x="5713" y="2321"/>
                </a:cubicBezTo>
                <a:cubicBezTo>
                  <a:pt x="6478" y="2321"/>
                  <a:pt x="7078" y="2503"/>
                  <a:pt x="7567" y="2503"/>
                </a:cubicBezTo>
                <a:cubicBezTo>
                  <a:pt x="7811" y="2503"/>
                  <a:pt x="8027" y="2458"/>
                  <a:pt x="8223" y="2321"/>
                </a:cubicBezTo>
                <a:cubicBezTo>
                  <a:pt x="8980" y="1794"/>
                  <a:pt x="7801" y="1200"/>
                  <a:pt x="6987" y="1200"/>
                </a:cubicBezTo>
                <a:cubicBezTo>
                  <a:pt x="6986" y="1200"/>
                  <a:pt x="6986" y="1200"/>
                  <a:pt x="6985" y="1200"/>
                </a:cubicBezTo>
                <a:cubicBezTo>
                  <a:pt x="6985" y="1200"/>
                  <a:pt x="6984" y="1200"/>
                  <a:pt x="6984" y="1200"/>
                </a:cubicBezTo>
                <a:cubicBezTo>
                  <a:pt x="6215" y="1200"/>
                  <a:pt x="6351" y="0"/>
                  <a:pt x="48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2"/>
          <p:cNvSpPr/>
          <p:nvPr/>
        </p:nvSpPr>
        <p:spPr>
          <a:xfrm flipH="1">
            <a:off x="164096" y="4372858"/>
            <a:ext cx="1347902" cy="536341"/>
          </a:xfrm>
          <a:custGeom>
            <a:avLst/>
            <a:gdLst/>
            <a:ahLst/>
            <a:cxnLst/>
            <a:rect l="l" t="t" r="r" b="b"/>
            <a:pathLst>
              <a:path w="6406" h="2549" extrusionOk="0">
                <a:moveTo>
                  <a:pt x="4339" y="1"/>
                </a:moveTo>
                <a:cubicBezTo>
                  <a:pt x="3578" y="1"/>
                  <a:pt x="3693" y="803"/>
                  <a:pt x="3367" y="907"/>
                </a:cubicBezTo>
                <a:cubicBezTo>
                  <a:pt x="3344" y="914"/>
                  <a:pt x="3322" y="917"/>
                  <a:pt x="3299" y="917"/>
                </a:cubicBezTo>
                <a:cubicBezTo>
                  <a:pt x="2980" y="917"/>
                  <a:pt x="2674" y="252"/>
                  <a:pt x="2322" y="252"/>
                </a:cubicBezTo>
                <a:cubicBezTo>
                  <a:pt x="2306" y="252"/>
                  <a:pt x="2289" y="253"/>
                  <a:pt x="2272" y="257"/>
                </a:cubicBezTo>
                <a:cubicBezTo>
                  <a:pt x="1875" y="330"/>
                  <a:pt x="1827" y="1139"/>
                  <a:pt x="1580" y="1253"/>
                </a:cubicBezTo>
                <a:cubicBezTo>
                  <a:pt x="1524" y="1279"/>
                  <a:pt x="1433" y="1284"/>
                  <a:pt x="1322" y="1284"/>
                </a:cubicBezTo>
                <a:cubicBezTo>
                  <a:pt x="1254" y="1284"/>
                  <a:pt x="1178" y="1282"/>
                  <a:pt x="1099" y="1282"/>
                </a:cubicBezTo>
                <a:cubicBezTo>
                  <a:pt x="743" y="1282"/>
                  <a:pt x="318" y="1320"/>
                  <a:pt x="171" y="1739"/>
                </a:cubicBezTo>
                <a:cubicBezTo>
                  <a:pt x="1" y="2225"/>
                  <a:pt x="298" y="2549"/>
                  <a:pt x="908" y="2549"/>
                </a:cubicBezTo>
                <a:cubicBezTo>
                  <a:pt x="1197" y="2549"/>
                  <a:pt x="1557" y="2476"/>
                  <a:pt x="1970" y="2314"/>
                </a:cubicBezTo>
                <a:cubicBezTo>
                  <a:pt x="2337" y="2169"/>
                  <a:pt x="2657" y="2120"/>
                  <a:pt x="2956" y="2120"/>
                </a:cubicBezTo>
                <a:cubicBezTo>
                  <a:pt x="3587" y="2120"/>
                  <a:pt x="4123" y="2339"/>
                  <a:pt x="4798" y="2339"/>
                </a:cubicBezTo>
                <a:cubicBezTo>
                  <a:pt x="4924" y="2339"/>
                  <a:pt x="5054" y="2331"/>
                  <a:pt x="5191" y="2314"/>
                </a:cubicBezTo>
                <a:cubicBezTo>
                  <a:pt x="6372" y="2159"/>
                  <a:pt x="6406" y="1249"/>
                  <a:pt x="5872" y="1249"/>
                </a:cubicBezTo>
                <a:cubicBezTo>
                  <a:pt x="5855" y="1249"/>
                  <a:pt x="5836" y="1250"/>
                  <a:pt x="5817" y="1252"/>
                </a:cubicBezTo>
                <a:cubicBezTo>
                  <a:pt x="5801" y="1254"/>
                  <a:pt x="5785" y="1254"/>
                  <a:pt x="5770" y="1254"/>
                </a:cubicBezTo>
                <a:cubicBezTo>
                  <a:pt x="5248" y="1254"/>
                  <a:pt x="5599" y="208"/>
                  <a:pt x="4589" y="25"/>
                </a:cubicBezTo>
                <a:cubicBezTo>
                  <a:pt x="4497" y="8"/>
                  <a:pt x="4414" y="1"/>
                  <a:pt x="43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/>
          <p:nvPr/>
        </p:nvSpPr>
        <p:spPr>
          <a:xfrm>
            <a:off x="164100" y="131100"/>
            <a:ext cx="8815800" cy="488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title" hasCustomPrompt="1"/>
          </p:nvPr>
        </p:nvSpPr>
        <p:spPr>
          <a:xfrm>
            <a:off x="717550" y="1780275"/>
            <a:ext cx="2395800" cy="7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4" name="Google Shape;234;p25"/>
          <p:cNvSpPr txBox="1">
            <a:spLocks noGrp="1"/>
          </p:cNvSpPr>
          <p:nvPr>
            <p:ph type="subTitle" idx="1"/>
          </p:nvPr>
        </p:nvSpPr>
        <p:spPr>
          <a:xfrm>
            <a:off x="717550" y="3785831"/>
            <a:ext cx="2395800" cy="7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5"/>
          <p:cNvSpPr txBox="1">
            <a:spLocks noGrp="1"/>
          </p:cNvSpPr>
          <p:nvPr>
            <p:ph type="title" idx="2" hasCustomPrompt="1"/>
          </p:nvPr>
        </p:nvSpPr>
        <p:spPr>
          <a:xfrm>
            <a:off x="3388950" y="1780275"/>
            <a:ext cx="2395800" cy="7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6" name="Google Shape;236;p25"/>
          <p:cNvSpPr txBox="1">
            <a:spLocks noGrp="1"/>
          </p:cNvSpPr>
          <p:nvPr>
            <p:ph type="subTitle" idx="3"/>
          </p:nvPr>
        </p:nvSpPr>
        <p:spPr>
          <a:xfrm>
            <a:off x="3388950" y="3781825"/>
            <a:ext cx="2395800" cy="7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5"/>
          <p:cNvSpPr txBox="1">
            <a:spLocks noGrp="1"/>
          </p:cNvSpPr>
          <p:nvPr>
            <p:ph type="title" idx="4" hasCustomPrompt="1"/>
          </p:nvPr>
        </p:nvSpPr>
        <p:spPr>
          <a:xfrm>
            <a:off x="6030650" y="1780275"/>
            <a:ext cx="2395800" cy="7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8" name="Google Shape;238;p25"/>
          <p:cNvSpPr txBox="1">
            <a:spLocks noGrp="1"/>
          </p:cNvSpPr>
          <p:nvPr>
            <p:ph type="subTitle" idx="5"/>
          </p:nvPr>
        </p:nvSpPr>
        <p:spPr>
          <a:xfrm>
            <a:off x="6060350" y="3785825"/>
            <a:ext cx="2395800" cy="7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5"/>
          <p:cNvSpPr txBox="1">
            <a:spLocks noGrp="1"/>
          </p:cNvSpPr>
          <p:nvPr>
            <p:ph type="title" idx="6"/>
          </p:nvPr>
        </p:nvSpPr>
        <p:spPr>
          <a:xfrm>
            <a:off x="717550" y="3254125"/>
            <a:ext cx="2395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0" name="Google Shape;240;p25"/>
          <p:cNvSpPr txBox="1">
            <a:spLocks noGrp="1"/>
          </p:cNvSpPr>
          <p:nvPr>
            <p:ph type="title" idx="7"/>
          </p:nvPr>
        </p:nvSpPr>
        <p:spPr>
          <a:xfrm>
            <a:off x="3388950" y="3254125"/>
            <a:ext cx="2395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" name="Google Shape;241;p25"/>
          <p:cNvSpPr txBox="1">
            <a:spLocks noGrp="1"/>
          </p:cNvSpPr>
          <p:nvPr>
            <p:ph type="title" idx="8"/>
          </p:nvPr>
        </p:nvSpPr>
        <p:spPr>
          <a:xfrm>
            <a:off x="6060350" y="3254125"/>
            <a:ext cx="2395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2" name="Google Shape;242;p25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5"/>
          <p:cNvSpPr/>
          <p:nvPr/>
        </p:nvSpPr>
        <p:spPr>
          <a:xfrm flipH="1">
            <a:off x="8074845" y="768358"/>
            <a:ext cx="1323929" cy="463277"/>
          </a:xfrm>
          <a:custGeom>
            <a:avLst/>
            <a:gdLst/>
            <a:ahLst/>
            <a:cxnLst/>
            <a:rect l="l" t="t" r="r" b="b"/>
            <a:pathLst>
              <a:path w="6973" h="2440" extrusionOk="0">
                <a:moveTo>
                  <a:pt x="4624" y="0"/>
                </a:moveTo>
                <a:cubicBezTo>
                  <a:pt x="4154" y="0"/>
                  <a:pt x="3640" y="88"/>
                  <a:pt x="3113" y="297"/>
                </a:cubicBezTo>
                <a:cubicBezTo>
                  <a:pt x="1875" y="786"/>
                  <a:pt x="505" y="324"/>
                  <a:pt x="229" y="1022"/>
                </a:cubicBezTo>
                <a:cubicBezTo>
                  <a:pt x="1" y="1597"/>
                  <a:pt x="379" y="2440"/>
                  <a:pt x="1398" y="2440"/>
                </a:cubicBezTo>
                <a:cubicBezTo>
                  <a:pt x="1616" y="2440"/>
                  <a:pt x="1862" y="2401"/>
                  <a:pt x="2138" y="2314"/>
                </a:cubicBezTo>
                <a:cubicBezTo>
                  <a:pt x="3256" y="1959"/>
                  <a:pt x="3801" y="1645"/>
                  <a:pt x="4285" y="1645"/>
                </a:cubicBezTo>
                <a:cubicBezTo>
                  <a:pt x="4481" y="1645"/>
                  <a:pt x="4667" y="1697"/>
                  <a:pt x="4877" y="1818"/>
                </a:cubicBezTo>
                <a:cubicBezTo>
                  <a:pt x="5170" y="1988"/>
                  <a:pt x="5526" y="2085"/>
                  <a:pt x="5856" y="2085"/>
                </a:cubicBezTo>
                <a:cubicBezTo>
                  <a:pt x="6347" y="2085"/>
                  <a:pt x="6781" y="1871"/>
                  <a:pt x="6866" y="1361"/>
                </a:cubicBezTo>
                <a:cubicBezTo>
                  <a:pt x="6972" y="727"/>
                  <a:pt x="5980" y="0"/>
                  <a:pt x="46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5"/>
          <p:cNvSpPr/>
          <p:nvPr/>
        </p:nvSpPr>
        <p:spPr>
          <a:xfrm flipH="1">
            <a:off x="2326884" y="4508877"/>
            <a:ext cx="1102856" cy="370886"/>
          </a:xfrm>
          <a:custGeom>
            <a:avLst/>
            <a:gdLst/>
            <a:ahLst/>
            <a:cxnLst/>
            <a:rect l="l" t="t" r="r" b="b"/>
            <a:pathLst>
              <a:path w="8980" h="3020" extrusionOk="0">
                <a:moveTo>
                  <a:pt x="4814" y="0"/>
                </a:moveTo>
                <a:cubicBezTo>
                  <a:pt x="4726" y="0"/>
                  <a:pt x="4632" y="4"/>
                  <a:pt x="4533" y="13"/>
                </a:cubicBezTo>
                <a:cubicBezTo>
                  <a:pt x="2909" y="148"/>
                  <a:pt x="3124" y="905"/>
                  <a:pt x="2482" y="905"/>
                </a:cubicBezTo>
                <a:cubicBezTo>
                  <a:pt x="2398" y="905"/>
                  <a:pt x="2298" y="892"/>
                  <a:pt x="2178" y="862"/>
                </a:cubicBezTo>
                <a:cubicBezTo>
                  <a:pt x="2041" y="829"/>
                  <a:pt x="1901" y="813"/>
                  <a:pt x="1763" y="813"/>
                </a:cubicBezTo>
                <a:cubicBezTo>
                  <a:pt x="851" y="813"/>
                  <a:pt x="0" y="1495"/>
                  <a:pt x="600" y="2354"/>
                </a:cubicBezTo>
                <a:cubicBezTo>
                  <a:pt x="943" y="2848"/>
                  <a:pt x="1401" y="3019"/>
                  <a:pt x="1950" y="3019"/>
                </a:cubicBezTo>
                <a:cubicBezTo>
                  <a:pt x="2690" y="3019"/>
                  <a:pt x="3598" y="2707"/>
                  <a:pt x="4617" y="2455"/>
                </a:cubicBezTo>
                <a:cubicBezTo>
                  <a:pt x="5016" y="2355"/>
                  <a:pt x="5380" y="2321"/>
                  <a:pt x="5713" y="2321"/>
                </a:cubicBezTo>
                <a:cubicBezTo>
                  <a:pt x="6478" y="2321"/>
                  <a:pt x="7078" y="2503"/>
                  <a:pt x="7567" y="2503"/>
                </a:cubicBezTo>
                <a:cubicBezTo>
                  <a:pt x="7811" y="2503"/>
                  <a:pt x="8027" y="2458"/>
                  <a:pt x="8223" y="2321"/>
                </a:cubicBezTo>
                <a:cubicBezTo>
                  <a:pt x="8980" y="1794"/>
                  <a:pt x="7801" y="1200"/>
                  <a:pt x="6987" y="1200"/>
                </a:cubicBezTo>
                <a:cubicBezTo>
                  <a:pt x="6986" y="1200"/>
                  <a:pt x="6986" y="1200"/>
                  <a:pt x="6985" y="1200"/>
                </a:cubicBezTo>
                <a:cubicBezTo>
                  <a:pt x="6985" y="1200"/>
                  <a:pt x="6984" y="1200"/>
                  <a:pt x="6984" y="1200"/>
                </a:cubicBezTo>
                <a:cubicBezTo>
                  <a:pt x="6215" y="1200"/>
                  <a:pt x="6351" y="0"/>
                  <a:pt x="48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5"/>
          <p:cNvSpPr/>
          <p:nvPr/>
        </p:nvSpPr>
        <p:spPr>
          <a:xfrm>
            <a:off x="-627912" y="1521458"/>
            <a:ext cx="1347902" cy="536341"/>
          </a:xfrm>
          <a:custGeom>
            <a:avLst/>
            <a:gdLst/>
            <a:ahLst/>
            <a:cxnLst/>
            <a:rect l="l" t="t" r="r" b="b"/>
            <a:pathLst>
              <a:path w="6406" h="2549" extrusionOk="0">
                <a:moveTo>
                  <a:pt x="4339" y="1"/>
                </a:moveTo>
                <a:cubicBezTo>
                  <a:pt x="3578" y="1"/>
                  <a:pt x="3693" y="803"/>
                  <a:pt x="3367" y="907"/>
                </a:cubicBezTo>
                <a:cubicBezTo>
                  <a:pt x="3344" y="914"/>
                  <a:pt x="3322" y="917"/>
                  <a:pt x="3299" y="917"/>
                </a:cubicBezTo>
                <a:cubicBezTo>
                  <a:pt x="2980" y="917"/>
                  <a:pt x="2674" y="252"/>
                  <a:pt x="2322" y="252"/>
                </a:cubicBezTo>
                <a:cubicBezTo>
                  <a:pt x="2306" y="252"/>
                  <a:pt x="2289" y="253"/>
                  <a:pt x="2272" y="257"/>
                </a:cubicBezTo>
                <a:cubicBezTo>
                  <a:pt x="1875" y="330"/>
                  <a:pt x="1827" y="1139"/>
                  <a:pt x="1580" y="1253"/>
                </a:cubicBezTo>
                <a:cubicBezTo>
                  <a:pt x="1524" y="1279"/>
                  <a:pt x="1433" y="1284"/>
                  <a:pt x="1322" y="1284"/>
                </a:cubicBezTo>
                <a:cubicBezTo>
                  <a:pt x="1254" y="1284"/>
                  <a:pt x="1178" y="1282"/>
                  <a:pt x="1099" y="1282"/>
                </a:cubicBezTo>
                <a:cubicBezTo>
                  <a:pt x="743" y="1282"/>
                  <a:pt x="318" y="1320"/>
                  <a:pt x="171" y="1739"/>
                </a:cubicBezTo>
                <a:cubicBezTo>
                  <a:pt x="1" y="2225"/>
                  <a:pt x="298" y="2549"/>
                  <a:pt x="908" y="2549"/>
                </a:cubicBezTo>
                <a:cubicBezTo>
                  <a:pt x="1197" y="2549"/>
                  <a:pt x="1557" y="2476"/>
                  <a:pt x="1970" y="2314"/>
                </a:cubicBezTo>
                <a:cubicBezTo>
                  <a:pt x="2337" y="2169"/>
                  <a:pt x="2657" y="2120"/>
                  <a:pt x="2956" y="2120"/>
                </a:cubicBezTo>
                <a:cubicBezTo>
                  <a:pt x="3587" y="2120"/>
                  <a:pt x="4123" y="2339"/>
                  <a:pt x="4798" y="2339"/>
                </a:cubicBezTo>
                <a:cubicBezTo>
                  <a:pt x="4924" y="2339"/>
                  <a:pt x="5054" y="2331"/>
                  <a:pt x="5191" y="2314"/>
                </a:cubicBezTo>
                <a:cubicBezTo>
                  <a:pt x="6372" y="2159"/>
                  <a:pt x="6406" y="1249"/>
                  <a:pt x="5872" y="1249"/>
                </a:cubicBezTo>
                <a:cubicBezTo>
                  <a:pt x="5855" y="1249"/>
                  <a:pt x="5836" y="1250"/>
                  <a:pt x="5817" y="1252"/>
                </a:cubicBezTo>
                <a:cubicBezTo>
                  <a:pt x="5801" y="1254"/>
                  <a:pt x="5785" y="1254"/>
                  <a:pt x="5770" y="1254"/>
                </a:cubicBezTo>
                <a:cubicBezTo>
                  <a:pt x="5248" y="1254"/>
                  <a:pt x="5599" y="208"/>
                  <a:pt x="4589" y="25"/>
                </a:cubicBezTo>
                <a:cubicBezTo>
                  <a:pt x="4497" y="8"/>
                  <a:pt x="4414" y="1"/>
                  <a:pt x="43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2_1_1_1_1_1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/>
          <p:nvPr/>
        </p:nvSpPr>
        <p:spPr>
          <a:xfrm>
            <a:off x="164100" y="131100"/>
            <a:ext cx="8815800" cy="488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/>
          <p:nvPr/>
        </p:nvSpPr>
        <p:spPr>
          <a:xfrm flipH="1">
            <a:off x="7030296" y="1310308"/>
            <a:ext cx="1347902" cy="536341"/>
          </a:xfrm>
          <a:custGeom>
            <a:avLst/>
            <a:gdLst/>
            <a:ahLst/>
            <a:cxnLst/>
            <a:rect l="l" t="t" r="r" b="b"/>
            <a:pathLst>
              <a:path w="6406" h="2549" extrusionOk="0">
                <a:moveTo>
                  <a:pt x="4339" y="1"/>
                </a:moveTo>
                <a:cubicBezTo>
                  <a:pt x="3578" y="1"/>
                  <a:pt x="3693" y="803"/>
                  <a:pt x="3367" y="907"/>
                </a:cubicBezTo>
                <a:cubicBezTo>
                  <a:pt x="3344" y="914"/>
                  <a:pt x="3322" y="917"/>
                  <a:pt x="3299" y="917"/>
                </a:cubicBezTo>
                <a:cubicBezTo>
                  <a:pt x="2980" y="917"/>
                  <a:pt x="2674" y="252"/>
                  <a:pt x="2322" y="252"/>
                </a:cubicBezTo>
                <a:cubicBezTo>
                  <a:pt x="2306" y="252"/>
                  <a:pt x="2289" y="253"/>
                  <a:pt x="2272" y="257"/>
                </a:cubicBezTo>
                <a:cubicBezTo>
                  <a:pt x="1875" y="330"/>
                  <a:pt x="1827" y="1139"/>
                  <a:pt x="1580" y="1253"/>
                </a:cubicBezTo>
                <a:cubicBezTo>
                  <a:pt x="1524" y="1279"/>
                  <a:pt x="1433" y="1284"/>
                  <a:pt x="1322" y="1284"/>
                </a:cubicBezTo>
                <a:cubicBezTo>
                  <a:pt x="1254" y="1284"/>
                  <a:pt x="1178" y="1282"/>
                  <a:pt x="1099" y="1282"/>
                </a:cubicBezTo>
                <a:cubicBezTo>
                  <a:pt x="743" y="1282"/>
                  <a:pt x="318" y="1320"/>
                  <a:pt x="171" y="1739"/>
                </a:cubicBezTo>
                <a:cubicBezTo>
                  <a:pt x="1" y="2225"/>
                  <a:pt x="298" y="2549"/>
                  <a:pt x="908" y="2549"/>
                </a:cubicBezTo>
                <a:cubicBezTo>
                  <a:pt x="1197" y="2549"/>
                  <a:pt x="1557" y="2476"/>
                  <a:pt x="1970" y="2314"/>
                </a:cubicBezTo>
                <a:cubicBezTo>
                  <a:pt x="2337" y="2169"/>
                  <a:pt x="2657" y="2120"/>
                  <a:pt x="2956" y="2120"/>
                </a:cubicBezTo>
                <a:cubicBezTo>
                  <a:pt x="3587" y="2120"/>
                  <a:pt x="4123" y="2339"/>
                  <a:pt x="4798" y="2339"/>
                </a:cubicBezTo>
                <a:cubicBezTo>
                  <a:pt x="4924" y="2339"/>
                  <a:pt x="5054" y="2331"/>
                  <a:pt x="5191" y="2314"/>
                </a:cubicBezTo>
                <a:cubicBezTo>
                  <a:pt x="6372" y="2159"/>
                  <a:pt x="6406" y="1249"/>
                  <a:pt x="5872" y="1249"/>
                </a:cubicBezTo>
                <a:cubicBezTo>
                  <a:pt x="5855" y="1249"/>
                  <a:pt x="5836" y="1250"/>
                  <a:pt x="5817" y="1252"/>
                </a:cubicBezTo>
                <a:cubicBezTo>
                  <a:pt x="5801" y="1254"/>
                  <a:pt x="5785" y="1254"/>
                  <a:pt x="5770" y="1254"/>
                </a:cubicBezTo>
                <a:cubicBezTo>
                  <a:pt x="5248" y="1254"/>
                  <a:pt x="5599" y="208"/>
                  <a:pt x="4589" y="25"/>
                </a:cubicBezTo>
                <a:cubicBezTo>
                  <a:pt x="4497" y="8"/>
                  <a:pt x="4414" y="1"/>
                  <a:pt x="43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2"/>
          <p:cNvSpPr/>
          <p:nvPr/>
        </p:nvSpPr>
        <p:spPr>
          <a:xfrm>
            <a:off x="577974" y="3333088"/>
            <a:ext cx="1209451" cy="399363"/>
          </a:xfrm>
          <a:custGeom>
            <a:avLst/>
            <a:gdLst/>
            <a:ahLst/>
            <a:cxnLst/>
            <a:rect l="l" t="t" r="r" b="b"/>
            <a:pathLst>
              <a:path w="5748" h="1898" extrusionOk="0">
                <a:moveTo>
                  <a:pt x="3226" y="0"/>
                </a:moveTo>
                <a:cubicBezTo>
                  <a:pt x="2881" y="0"/>
                  <a:pt x="2545" y="594"/>
                  <a:pt x="2050" y="789"/>
                </a:cubicBezTo>
                <a:cubicBezTo>
                  <a:pt x="1956" y="826"/>
                  <a:pt x="1856" y="840"/>
                  <a:pt x="1753" y="840"/>
                </a:cubicBezTo>
                <a:cubicBezTo>
                  <a:pt x="1462" y="840"/>
                  <a:pt x="1145" y="731"/>
                  <a:pt x="859" y="731"/>
                </a:cubicBezTo>
                <a:cubicBezTo>
                  <a:pt x="571" y="731"/>
                  <a:pt x="315" y="841"/>
                  <a:pt x="146" y="1281"/>
                </a:cubicBezTo>
                <a:cubicBezTo>
                  <a:pt x="1" y="1655"/>
                  <a:pt x="728" y="1897"/>
                  <a:pt x="1528" y="1897"/>
                </a:cubicBezTo>
                <a:cubicBezTo>
                  <a:pt x="1848" y="1897"/>
                  <a:pt x="2180" y="1859"/>
                  <a:pt x="2472" y="1774"/>
                </a:cubicBezTo>
                <a:cubicBezTo>
                  <a:pt x="2704" y="1707"/>
                  <a:pt x="2944" y="1684"/>
                  <a:pt x="3182" y="1684"/>
                </a:cubicBezTo>
                <a:cubicBezTo>
                  <a:pt x="3663" y="1684"/>
                  <a:pt x="4135" y="1776"/>
                  <a:pt x="4515" y="1776"/>
                </a:cubicBezTo>
                <a:cubicBezTo>
                  <a:pt x="4773" y="1776"/>
                  <a:pt x="4990" y="1734"/>
                  <a:pt x="5138" y="1591"/>
                </a:cubicBezTo>
                <a:cubicBezTo>
                  <a:pt x="5613" y="1133"/>
                  <a:pt x="5747" y="690"/>
                  <a:pt x="5138" y="541"/>
                </a:cubicBezTo>
                <a:cubicBezTo>
                  <a:pt x="4529" y="393"/>
                  <a:pt x="3968" y="641"/>
                  <a:pt x="3509" y="147"/>
                </a:cubicBezTo>
                <a:cubicBezTo>
                  <a:pt x="3412" y="43"/>
                  <a:pt x="3319" y="0"/>
                  <a:pt x="32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2"/>
          <p:cNvSpPr/>
          <p:nvPr/>
        </p:nvSpPr>
        <p:spPr>
          <a:xfrm>
            <a:off x="2717445" y="4423052"/>
            <a:ext cx="1102856" cy="370886"/>
          </a:xfrm>
          <a:custGeom>
            <a:avLst/>
            <a:gdLst/>
            <a:ahLst/>
            <a:cxnLst/>
            <a:rect l="l" t="t" r="r" b="b"/>
            <a:pathLst>
              <a:path w="8980" h="3020" extrusionOk="0">
                <a:moveTo>
                  <a:pt x="4814" y="0"/>
                </a:moveTo>
                <a:cubicBezTo>
                  <a:pt x="4726" y="0"/>
                  <a:pt x="4632" y="4"/>
                  <a:pt x="4533" y="13"/>
                </a:cubicBezTo>
                <a:cubicBezTo>
                  <a:pt x="2909" y="148"/>
                  <a:pt x="3124" y="905"/>
                  <a:pt x="2482" y="905"/>
                </a:cubicBezTo>
                <a:cubicBezTo>
                  <a:pt x="2398" y="905"/>
                  <a:pt x="2298" y="892"/>
                  <a:pt x="2178" y="862"/>
                </a:cubicBezTo>
                <a:cubicBezTo>
                  <a:pt x="2041" y="829"/>
                  <a:pt x="1901" y="813"/>
                  <a:pt x="1763" y="813"/>
                </a:cubicBezTo>
                <a:cubicBezTo>
                  <a:pt x="851" y="813"/>
                  <a:pt x="0" y="1495"/>
                  <a:pt x="600" y="2354"/>
                </a:cubicBezTo>
                <a:cubicBezTo>
                  <a:pt x="943" y="2848"/>
                  <a:pt x="1401" y="3019"/>
                  <a:pt x="1950" y="3019"/>
                </a:cubicBezTo>
                <a:cubicBezTo>
                  <a:pt x="2690" y="3019"/>
                  <a:pt x="3598" y="2707"/>
                  <a:pt x="4617" y="2455"/>
                </a:cubicBezTo>
                <a:cubicBezTo>
                  <a:pt x="5016" y="2355"/>
                  <a:pt x="5380" y="2321"/>
                  <a:pt x="5713" y="2321"/>
                </a:cubicBezTo>
                <a:cubicBezTo>
                  <a:pt x="6478" y="2321"/>
                  <a:pt x="7078" y="2503"/>
                  <a:pt x="7567" y="2503"/>
                </a:cubicBezTo>
                <a:cubicBezTo>
                  <a:pt x="7811" y="2503"/>
                  <a:pt x="8027" y="2458"/>
                  <a:pt x="8223" y="2321"/>
                </a:cubicBezTo>
                <a:cubicBezTo>
                  <a:pt x="8980" y="1794"/>
                  <a:pt x="7801" y="1200"/>
                  <a:pt x="6987" y="1200"/>
                </a:cubicBezTo>
                <a:cubicBezTo>
                  <a:pt x="6986" y="1200"/>
                  <a:pt x="6986" y="1200"/>
                  <a:pt x="6985" y="1200"/>
                </a:cubicBezTo>
                <a:cubicBezTo>
                  <a:pt x="6985" y="1200"/>
                  <a:pt x="6984" y="1200"/>
                  <a:pt x="6984" y="1200"/>
                </a:cubicBezTo>
                <a:cubicBezTo>
                  <a:pt x="6215" y="1200"/>
                  <a:pt x="6351" y="0"/>
                  <a:pt x="48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czar SemiBold"/>
              <a:buNone/>
              <a:defRPr sz="3500">
                <a:solidFill>
                  <a:schemeClr val="lt1"/>
                </a:solidFill>
                <a:latin typeface="Eczar SemiBold"/>
                <a:ea typeface="Eczar SemiBold"/>
                <a:cs typeface="Eczar SemiBold"/>
                <a:sym typeface="Ecza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61" r:id="rId4"/>
    <p:sldLayoutId id="2147483662" r:id="rId5"/>
    <p:sldLayoutId id="2147483666" r:id="rId6"/>
    <p:sldLayoutId id="2147483668" r:id="rId7"/>
    <p:sldLayoutId id="2147483671" r:id="rId8"/>
    <p:sldLayoutId id="2147483678" r:id="rId9"/>
    <p:sldLayoutId id="2147483684" r:id="rId10"/>
    <p:sldLayoutId id="214748368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7.emf"/><Relationship Id="rId9" Type="http://schemas.openxmlformats.org/officeDocument/2006/relationships/image" Target="../media/image2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3"/>
          <p:cNvSpPr txBox="1">
            <a:spLocks noGrp="1"/>
          </p:cNvSpPr>
          <p:nvPr>
            <p:ph type="ctrTitle"/>
          </p:nvPr>
        </p:nvSpPr>
        <p:spPr>
          <a:xfrm>
            <a:off x="4876801" y="360498"/>
            <a:ext cx="3467992" cy="167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solidFill>
                  <a:schemeClr val="bg1"/>
                </a:solidFill>
              </a:rPr>
              <a:t>Storming the </a:t>
            </a:r>
            <a:r>
              <a:rPr lang="en" sz="5500" b="1" dirty="0" err="1">
                <a:solidFill>
                  <a:schemeClr val="bg1"/>
                </a:solidFill>
              </a:rPr>
              <a:t>castl</a:t>
            </a:r>
            <a:endParaRPr sz="5500" b="1" dirty="0">
              <a:solidFill>
                <a:schemeClr val="bg1"/>
              </a:solidFill>
            </a:endParaRPr>
          </a:p>
        </p:txBody>
      </p:sp>
      <p:sp>
        <p:nvSpPr>
          <p:cNvPr id="357" name="Google Shape;357;p43"/>
          <p:cNvSpPr txBox="1">
            <a:spLocks noGrp="1"/>
          </p:cNvSpPr>
          <p:nvPr>
            <p:ph type="subTitle" idx="1"/>
          </p:nvPr>
        </p:nvSpPr>
        <p:spPr>
          <a:xfrm>
            <a:off x="3940139" y="2384991"/>
            <a:ext cx="4346712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Hunter Brooks, Adam Burgasser, Efrain Alvarado, Jasmine </a:t>
            </a:r>
            <a:r>
              <a:rPr lang="en" sz="1300" dirty="0" err="1"/>
              <a:t>Garani</a:t>
            </a:r>
            <a:r>
              <a:rPr lang="en" sz="1300" dirty="0"/>
              <a:t>, Yves Wood, etc.</a:t>
            </a:r>
            <a:endParaRPr sz="1300" dirty="0"/>
          </a:p>
        </p:txBody>
      </p:sp>
      <p:sp>
        <p:nvSpPr>
          <p:cNvPr id="358" name="Google Shape;358;p43"/>
          <p:cNvSpPr txBox="1"/>
          <p:nvPr/>
        </p:nvSpPr>
        <p:spPr>
          <a:xfrm>
            <a:off x="4376597" y="1706405"/>
            <a:ext cx="3968196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lt1"/>
                </a:solidFill>
                <a:latin typeface="Eczar SemiBold"/>
                <a:ea typeface="Eczar SemiBold"/>
                <a:cs typeface="Eczar SemiBold"/>
                <a:sym typeface="Eczar SemiBold"/>
              </a:rPr>
              <a:t>A MCMC Tool for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1" dirty="0">
                <a:solidFill>
                  <a:schemeClr val="lt1"/>
                </a:solidFill>
                <a:highlight>
                  <a:schemeClr val="accent1"/>
                </a:highlight>
                <a:latin typeface="Eczar"/>
                <a:ea typeface="Eczar"/>
                <a:cs typeface="Eczar"/>
                <a:sym typeface="Eczar"/>
              </a:rPr>
              <a:t>Spectral Parameter Fitting</a:t>
            </a:r>
            <a:endParaRPr lang="en-US" sz="2500" i="1" dirty="0">
              <a:solidFill>
                <a:schemeClr val="lt1"/>
              </a:solidFill>
              <a:highlight>
                <a:schemeClr val="accent1"/>
              </a:highlight>
              <a:latin typeface="Eczar SemiBold"/>
              <a:ea typeface="Eczar SemiBold"/>
              <a:cs typeface="Eczar SemiBold"/>
              <a:sym typeface="Eczar SemiBold"/>
            </a:endParaRPr>
          </a:p>
        </p:txBody>
      </p:sp>
      <p:grpSp>
        <p:nvGrpSpPr>
          <p:cNvPr id="359" name="Google Shape;359;p43"/>
          <p:cNvGrpSpPr/>
          <p:nvPr/>
        </p:nvGrpSpPr>
        <p:grpSpPr>
          <a:xfrm>
            <a:off x="112799" y="2252869"/>
            <a:ext cx="4041758" cy="2756669"/>
            <a:chOff x="112799" y="1181513"/>
            <a:chExt cx="4836422" cy="3447894"/>
          </a:xfrm>
        </p:grpSpPr>
        <p:grpSp>
          <p:nvGrpSpPr>
            <p:cNvPr id="360" name="Google Shape;360;p43"/>
            <p:cNvGrpSpPr/>
            <p:nvPr/>
          </p:nvGrpSpPr>
          <p:grpSpPr>
            <a:xfrm>
              <a:off x="112799" y="1181513"/>
              <a:ext cx="4836422" cy="3447883"/>
              <a:chOff x="-71549" y="1573934"/>
              <a:chExt cx="5020681" cy="3579242"/>
            </a:xfrm>
          </p:grpSpPr>
          <p:sp>
            <p:nvSpPr>
              <p:cNvPr id="361" name="Google Shape;361;p43"/>
              <p:cNvSpPr/>
              <p:nvPr/>
            </p:nvSpPr>
            <p:spPr>
              <a:xfrm>
                <a:off x="4163454" y="3207493"/>
                <a:ext cx="660906" cy="243658"/>
              </a:xfrm>
              <a:custGeom>
                <a:avLst/>
                <a:gdLst/>
                <a:ahLst/>
                <a:cxnLst/>
                <a:rect l="l" t="t" r="r" b="b"/>
                <a:pathLst>
                  <a:path w="3141" h="1158" extrusionOk="0">
                    <a:moveTo>
                      <a:pt x="1650" y="1"/>
                    </a:moveTo>
                    <a:lnTo>
                      <a:pt x="1563" y="61"/>
                    </a:lnTo>
                    <a:lnTo>
                      <a:pt x="0" y="1158"/>
                    </a:lnTo>
                    <a:lnTo>
                      <a:pt x="3140" y="1158"/>
                    </a:lnTo>
                    <a:lnTo>
                      <a:pt x="16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43"/>
              <p:cNvSpPr/>
              <p:nvPr/>
            </p:nvSpPr>
            <p:spPr>
              <a:xfrm>
                <a:off x="1776517" y="3949398"/>
                <a:ext cx="115727" cy="1198089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94" extrusionOk="0">
                    <a:moveTo>
                      <a:pt x="0" y="0"/>
                    </a:moveTo>
                    <a:lnTo>
                      <a:pt x="2" y="5694"/>
                    </a:lnTo>
                    <a:lnTo>
                      <a:pt x="390" y="569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99BE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43"/>
              <p:cNvSpPr/>
              <p:nvPr/>
            </p:nvSpPr>
            <p:spPr>
              <a:xfrm>
                <a:off x="929812" y="2048975"/>
                <a:ext cx="994409" cy="1144434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5439" extrusionOk="0">
                    <a:moveTo>
                      <a:pt x="2351" y="0"/>
                    </a:moveTo>
                    <a:lnTo>
                      <a:pt x="1133" y="3868"/>
                    </a:lnTo>
                    <a:lnTo>
                      <a:pt x="1067" y="4076"/>
                    </a:lnTo>
                    <a:lnTo>
                      <a:pt x="0" y="5438"/>
                    </a:lnTo>
                    <a:cubicBezTo>
                      <a:pt x="117" y="5407"/>
                      <a:pt x="230" y="5381"/>
                      <a:pt x="343" y="5355"/>
                    </a:cubicBezTo>
                    <a:cubicBezTo>
                      <a:pt x="1169" y="5167"/>
                      <a:pt x="1918" y="5104"/>
                      <a:pt x="2554" y="5104"/>
                    </a:cubicBezTo>
                    <a:cubicBezTo>
                      <a:pt x="3367" y="5104"/>
                      <a:pt x="3994" y="5208"/>
                      <a:pt x="4361" y="5290"/>
                    </a:cubicBezTo>
                    <a:cubicBezTo>
                      <a:pt x="4598" y="5342"/>
                      <a:pt x="4726" y="5386"/>
                      <a:pt x="4726" y="5386"/>
                    </a:cubicBezTo>
                    <a:lnTo>
                      <a:pt x="3650" y="4124"/>
                    </a:lnTo>
                    <a:lnTo>
                      <a:pt x="3026" y="2143"/>
                    </a:lnTo>
                    <a:lnTo>
                      <a:pt x="23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43"/>
              <p:cNvSpPr/>
              <p:nvPr/>
            </p:nvSpPr>
            <p:spPr>
              <a:xfrm>
                <a:off x="926655" y="2895665"/>
                <a:ext cx="1000301" cy="300048"/>
              </a:xfrm>
              <a:custGeom>
                <a:avLst/>
                <a:gdLst/>
                <a:ahLst/>
                <a:cxnLst/>
                <a:rect l="l" t="t" r="r" b="b"/>
                <a:pathLst>
                  <a:path w="4754" h="1426" extrusionOk="0">
                    <a:moveTo>
                      <a:pt x="2292" y="0"/>
                    </a:moveTo>
                    <a:cubicBezTo>
                      <a:pt x="1645" y="0"/>
                      <a:pt x="1091" y="37"/>
                      <a:pt x="1081" y="38"/>
                    </a:cubicBezTo>
                    <a:cubicBezTo>
                      <a:pt x="1074" y="38"/>
                      <a:pt x="1069" y="44"/>
                      <a:pt x="1069" y="52"/>
                    </a:cubicBezTo>
                    <a:cubicBezTo>
                      <a:pt x="1069" y="60"/>
                      <a:pt x="1075" y="65"/>
                      <a:pt x="1082" y="65"/>
                    </a:cubicBezTo>
                    <a:cubicBezTo>
                      <a:pt x="1093" y="64"/>
                      <a:pt x="1645" y="27"/>
                      <a:pt x="2290" y="27"/>
                    </a:cubicBezTo>
                    <a:cubicBezTo>
                      <a:pt x="2752" y="27"/>
                      <a:pt x="3263" y="46"/>
                      <a:pt x="3655" y="111"/>
                    </a:cubicBezTo>
                    <a:lnTo>
                      <a:pt x="4701" y="1334"/>
                    </a:lnTo>
                    <a:cubicBezTo>
                      <a:pt x="4206" y="1200"/>
                      <a:pt x="3481" y="1061"/>
                      <a:pt x="2591" y="1061"/>
                    </a:cubicBezTo>
                    <a:cubicBezTo>
                      <a:pt x="2364" y="1061"/>
                      <a:pt x="2126" y="1070"/>
                      <a:pt x="1878" y="1091"/>
                    </a:cubicBezTo>
                    <a:cubicBezTo>
                      <a:pt x="688" y="1186"/>
                      <a:pt x="16" y="1399"/>
                      <a:pt x="10" y="1400"/>
                    </a:cubicBezTo>
                    <a:cubicBezTo>
                      <a:pt x="4" y="1403"/>
                      <a:pt x="0" y="1410"/>
                      <a:pt x="1" y="1416"/>
                    </a:cubicBezTo>
                    <a:cubicBezTo>
                      <a:pt x="2" y="1421"/>
                      <a:pt x="9" y="1425"/>
                      <a:pt x="14" y="1425"/>
                    </a:cubicBezTo>
                    <a:cubicBezTo>
                      <a:pt x="15" y="1425"/>
                      <a:pt x="16" y="1425"/>
                      <a:pt x="18" y="1424"/>
                    </a:cubicBezTo>
                    <a:cubicBezTo>
                      <a:pt x="25" y="1421"/>
                      <a:pt x="693" y="1211"/>
                      <a:pt x="1879" y="1116"/>
                    </a:cubicBezTo>
                    <a:cubicBezTo>
                      <a:pt x="2124" y="1096"/>
                      <a:pt x="2360" y="1087"/>
                      <a:pt x="2585" y="1087"/>
                    </a:cubicBezTo>
                    <a:cubicBezTo>
                      <a:pt x="3500" y="1087"/>
                      <a:pt x="4239" y="1233"/>
                      <a:pt x="4736" y="1372"/>
                    </a:cubicBezTo>
                    <a:cubicBezTo>
                      <a:pt x="4736" y="1372"/>
                      <a:pt x="4737" y="1372"/>
                      <a:pt x="4738" y="1372"/>
                    </a:cubicBezTo>
                    <a:cubicBezTo>
                      <a:pt x="4743" y="1372"/>
                      <a:pt x="4747" y="1369"/>
                      <a:pt x="4751" y="1365"/>
                    </a:cubicBezTo>
                    <a:cubicBezTo>
                      <a:pt x="4753" y="1360"/>
                      <a:pt x="4753" y="1354"/>
                      <a:pt x="4750" y="1350"/>
                    </a:cubicBezTo>
                    <a:lnTo>
                      <a:pt x="3673" y="89"/>
                    </a:lnTo>
                    <a:cubicBezTo>
                      <a:pt x="3671" y="86"/>
                      <a:pt x="3668" y="85"/>
                      <a:pt x="3666" y="85"/>
                    </a:cubicBezTo>
                    <a:cubicBezTo>
                      <a:pt x="3271" y="20"/>
                      <a:pt x="2757" y="0"/>
                      <a:pt x="2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43"/>
              <p:cNvSpPr/>
              <p:nvPr/>
            </p:nvSpPr>
            <p:spPr>
              <a:xfrm>
                <a:off x="2096" y="3516164"/>
                <a:ext cx="1775040" cy="1634484"/>
              </a:xfrm>
              <a:custGeom>
                <a:avLst/>
                <a:gdLst/>
                <a:ahLst/>
                <a:cxnLst/>
                <a:rect l="l" t="t" r="r" b="b"/>
                <a:pathLst>
                  <a:path w="8436" h="7768" extrusionOk="0">
                    <a:moveTo>
                      <a:pt x="7070" y="1"/>
                    </a:moveTo>
                    <a:cubicBezTo>
                      <a:pt x="7055" y="1"/>
                      <a:pt x="7041" y="1"/>
                      <a:pt x="7026" y="1"/>
                    </a:cubicBezTo>
                    <a:cubicBezTo>
                      <a:pt x="6489" y="4"/>
                      <a:pt x="5844" y="72"/>
                      <a:pt x="5166" y="278"/>
                    </a:cubicBezTo>
                    <a:lnTo>
                      <a:pt x="5166" y="4444"/>
                    </a:lnTo>
                    <a:lnTo>
                      <a:pt x="3547" y="4588"/>
                    </a:lnTo>
                    <a:lnTo>
                      <a:pt x="1" y="4902"/>
                    </a:lnTo>
                    <a:lnTo>
                      <a:pt x="1" y="7767"/>
                    </a:lnTo>
                    <a:lnTo>
                      <a:pt x="8435" y="7767"/>
                    </a:lnTo>
                    <a:lnTo>
                      <a:pt x="8435" y="145"/>
                    </a:lnTo>
                    <a:cubicBezTo>
                      <a:pt x="8435" y="145"/>
                      <a:pt x="8433" y="145"/>
                      <a:pt x="8430" y="144"/>
                    </a:cubicBezTo>
                    <a:cubicBezTo>
                      <a:pt x="8374" y="129"/>
                      <a:pt x="7842" y="1"/>
                      <a:pt x="7070" y="1"/>
                    </a:cubicBezTo>
                    <a:close/>
                  </a:path>
                </a:pathLst>
              </a:custGeom>
              <a:solidFill>
                <a:srgbClr val="8BA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43"/>
              <p:cNvSpPr/>
              <p:nvPr/>
            </p:nvSpPr>
            <p:spPr>
              <a:xfrm>
                <a:off x="1089095" y="3516374"/>
                <a:ext cx="391157" cy="1634274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7767" extrusionOk="0">
                    <a:moveTo>
                      <a:pt x="1858" y="1"/>
                    </a:moveTo>
                    <a:cubicBezTo>
                      <a:pt x="1323" y="5"/>
                      <a:pt x="678" y="72"/>
                      <a:pt x="0" y="278"/>
                    </a:cubicBezTo>
                    <a:lnTo>
                      <a:pt x="0" y="7766"/>
                    </a:lnTo>
                    <a:lnTo>
                      <a:pt x="1147" y="7766"/>
                    </a:lnTo>
                    <a:lnTo>
                      <a:pt x="1858" y="1"/>
                    </a:lnTo>
                    <a:close/>
                  </a:path>
                </a:pathLst>
              </a:custGeom>
              <a:solidFill>
                <a:srgbClr val="99BE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43"/>
              <p:cNvSpPr/>
              <p:nvPr/>
            </p:nvSpPr>
            <p:spPr>
              <a:xfrm>
                <a:off x="1675" y="4481525"/>
                <a:ext cx="746754" cy="669112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180" extrusionOk="0">
                    <a:moveTo>
                      <a:pt x="3548" y="0"/>
                    </a:moveTo>
                    <a:lnTo>
                      <a:pt x="1" y="314"/>
                    </a:lnTo>
                    <a:lnTo>
                      <a:pt x="1" y="3179"/>
                    </a:lnTo>
                    <a:lnTo>
                      <a:pt x="1757" y="3179"/>
                    </a:lnTo>
                    <a:cubicBezTo>
                      <a:pt x="2216" y="2370"/>
                      <a:pt x="3241" y="560"/>
                      <a:pt x="35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43"/>
              <p:cNvSpPr/>
              <p:nvPr/>
            </p:nvSpPr>
            <p:spPr>
              <a:xfrm>
                <a:off x="-68393" y="3786120"/>
                <a:ext cx="1157690" cy="768006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3650" extrusionOk="0">
                    <a:moveTo>
                      <a:pt x="5501" y="1"/>
                    </a:moveTo>
                    <a:lnTo>
                      <a:pt x="3895" y="162"/>
                    </a:lnTo>
                    <a:lnTo>
                      <a:pt x="1398" y="409"/>
                    </a:lnTo>
                    <a:lnTo>
                      <a:pt x="133" y="3345"/>
                    </a:lnTo>
                    <a:lnTo>
                      <a:pt x="1" y="3649"/>
                    </a:lnTo>
                    <a:lnTo>
                      <a:pt x="336" y="3619"/>
                    </a:lnTo>
                    <a:lnTo>
                      <a:pt x="5501" y="3161"/>
                    </a:lnTo>
                    <a:lnTo>
                      <a:pt x="55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43"/>
              <p:cNvSpPr/>
              <p:nvPr/>
            </p:nvSpPr>
            <p:spPr>
              <a:xfrm>
                <a:off x="-40618" y="3819996"/>
                <a:ext cx="791782" cy="669953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3184" extrusionOk="0">
                    <a:moveTo>
                      <a:pt x="3763" y="1"/>
                    </a:moveTo>
                    <a:lnTo>
                      <a:pt x="1266" y="248"/>
                    </a:lnTo>
                    <a:lnTo>
                      <a:pt x="1" y="3184"/>
                    </a:lnTo>
                    <a:lnTo>
                      <a:pt x="1" y="3184"/>
                    </a:lnTo>
                    <a:lnTo>
                      <a:pt x="37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43"/>
              <p:cNvSpPr/>
              <p:nvPr/>
            </p:nvSpPr>
            <p:spPr>
              <a:xfrm>
                <a:off x="1168000" y="2048975"/>
                <a:ext cx="398521" cy="814086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869" extrusionOk="0">
                    <a:moveTo>
                      <a:pt x="1219" y="0"/>
                    </a:moveTo>
                    <a:lnTo>
                      <a:pt x="1" y="3868"/>
                    </a:lnTo>
                    <a:lnTo>
                      <a:pt x="1893" y="2142"/>
                    </a:lnTo>
                    <a:lnTo>
                      <a:pt x="121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43"/>
              <p:cNvSpPr/>
              <p:nvPr/>
            </p:nvSpPr>
            <p:spPr>
              <a:xfrm>
                <a:off x="1727070" y="2959630"/>
                <a:ext cx="165174" cy="184953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79" extrusionOk="0">
                    <a:moveTo>
                      <a:pt x="1" y="0"/>
                    </a:moveTo>
                    <a:lnTo>
                      <a:pt x="784" y="879"/>
                    </a:lnTo>
                    <a:lnTo>
                      <a:pt x="784" y="0"/>
                    </a:lnTo>
                    <a:close/>
                  </a:path>
                </a:pathLst>
              </a:custGeom>
              <a:solidFill>
                <a:srgbClr val="8BA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43"/>
              <p:cNvSpPr/>
              <p:nvPr/>
            </p:nvSpPr>
            <p:spPr>
              <a:xfrm>
                <a:off x="1691510" y="2614347"/>
                <a:ext cx="219671" cy="345497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642" extrusionOk="0">
                    <a:moveTo>
                      <a:pt x="553" y="1"/>
                    </a:moveTo>
                    <a:lnTo>
                      <a:pt x="1" y="1641"/>
                    </a:lnTo>
                    <a:lnTo>
                      <a:pt x="1043" y="1641"/>
                    </a:lnTo>
                    <a:lnTo>
                      <a:pt x="553" y="1"/>
                    </a:lnTo>
                    <a:close/>
                  </a:path>
                </a:pathLst>
              </a:custGeom>
              <a:solidFill>
                <a:srgbClr val="F8B3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43"/>
              <p:cNvSpPr/>
              <p:nvPr/>
            </p:nvSpPr>
            <p:spPr>
              <a:xfrm>
                <a:off x="1001773" y="3122277"/>
                <a:ext cx="845437" cy="281322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1337" extrusionOk="0">
                    <a:moveTo>
                      <a:pt x="2210" y="1"/>
                    </a:moveTo>
                    <a:cubicBezTo>
                      <a:pt x="1574" y="1"/>
                      <a:pt x="826" y="64"/>
                      <a:pt x="0" y="251"/>
                    </a:cubicBezTo>
                    <a:lnTo>
                      <a:pt x="0" y="1336"/>
                    </a:lnTo>
                    <a:cubicBezTo>
                      <a:pt x="0" y="1336"/>
                      <a:pt x="893" y="1017"/>
                      <a:pt x="2083" y="1017"/>
                    </a:cubicBezTo>
                    <a:cubicBezTo>
                      <a:pt x="2679" y="1017"/>
                      <a:pt x="3348" y="1097"/>
                      <a:pt x="4017" y="1336"/>
                    </a:cubicBezTo>
                    <a:lnTo>
                      <a:pt x="4017" y="186"/>
                    </a:lnTo>
                    <a:cubicBezTo>
                      <a:pt x="3651" y="105"/>
                      <a:pt x="3023" y="1"/>
                      <a:pt x="2210" y="1"/>
                    </a:cubicBezTo>
                    <a:close/>
                  </a:path>
                </a:pathLst>
              </a:custGeom>
              <a:solidFill>
                <a:srgbClr val="8BA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43"/>
              <p:cNvSpPr/>
              <p:nvPr/>
            </p:nvSpPr>
            <p:spPr>
              <a:xfrm>
                <a:off x="1001984" y="3336053"/>
                <a:ext cx="845648" cy="238818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1135" extrusionOk="0">
                    <a:moveTo>
                      <a:pt x="2084" y="1"/>
                    </a:moveTo>
                    <a:cubicBezTo>
                      <a:pt x="893" y="1"/>
                      <a:pt x="0" y="320"/>
                      <a:pt x="0" y="320"/>
                    </a:cubicBezTo>
                    <a:lnTo>
                      <a:pt x="414" y="1134"/>
                    </a:lnTo>
                    <a:cubicBezTo>
                      <a:pt x="1113" y="921"/>
                      <a:pt x="1775" y="857"/>
                      <a:pt x="2319" y="857"/>
                    </a:cubicBezTo>
                    <a:cubicBezTo>
                      <a:pt x="3090" y="857"/>
                      <a:pt x="3622" y="986"/>
                      <a:pt x="3678" y="1000"/>
                    </a:cubicBezTo>
                    <a:cubicBezTo>
                      <a:pt x="3682" y="1001"/>
                      <a:pt x="3683" y="1001"/>
                      <a:pt x="3683" y="1001"/>
                    </a:cubicBezTo>
                    <a:lnTo>
                      <a:pt x="4018" y="320"/>
                    </a:lnTo>
                    <a:cubicBezTo>
                      <a:pt x="3349" y="81"/>
                      <a:pt x="2679" y="1"/>
                      <a:pt x="2084" y="1"/>
                    </a:cubicBezTo>
                    <a:close/>
                  </a:path>
                </a:pathLst>
              </a:custGeom>
              <a:solidFill>
                <a:srgbClr val="779D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43"/>
              <p:cNvSpPr/>
              <p:nvPr/>
            </p:nvSpPr>
            <p:spPr>
              <a:xfrm>
                <a:off x="1240383" y="2797614"/>
                <a:ext cx="81640" cy="195684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30" extrusionOk="0">
                    <a:moveTo>
                      <a:pt x="160" y="1"/>
                    </a:moveTo>
                    <a:cubicBezTo>
                      <a:pt x="103" y="1"/>
                      <a:pt x="45" y="9"/>
                      <a:pt x="1" y="36"/>
                    </a:cubicBezTo>
                    <a:lnTo>
                      <a:pt x="1" y="930"/>
                    </a:lnTo>
                    <a:cubicBezTo>
                      <a:pt x="1" y="930"/>
                      <a:pt x="66" y="900"/>
                      <a:pt x="181" y="900"/>
                    </a:cubicBezTo>
                    <a:cubicBezTo>
                      <a:pt x="238" y="900"/>
                      <a:pt x="308" y="908"/>
                      <a:pt x="388" y="930"/>
                    </a:cubicBezTo>
                    <a:lnTo>
                      <a:pt x="388" y="36"/>
                    </a:lnTo>
                    <a:cubicBezTo>
                      <a:pt x="388" y="36"/>
                      <a:pt x="275" y="1"/>
                      <a:pt x="160" y="1"/>
                    </a:cubicBezTo>
                    <a:close/>
                  </a:path>
                </a:pathLst>
              </a:custGeom>
              <a:solidFill>
                <a:srgbClr val="8BA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43"/>
              <p:cNvSpPr/>
              <p:nvPr/>
            </p:nvSpPr>
            <p:spPr>
              <a:xfrm>
                <a:off x="1240383" y="2627603"/>
                <a:ext cx="81640" cy="178009"/>
              </a:xfrm>
              <a:custGeom>
                <a:avLst/>
                <a:gdLst/>
                <a:ahLst/>
                <a:cxnLst/>
                <a:rect l="l" t="t" r="r" b="b"/>
                <a:pathLst>
                  <a:path w="388" h="846" extrusionOk="0">
                    <a:moveTo>
                      <a:pt x="194" y="0"/>
                    </a:moveTo>
                    <a:lnTo>
                      <a:pt x="1" y="845"/>
                    </a:lnTo>
                    <a:cubicBezTo>
                      <a:pt x="66" y="833"/>
                      <a:pt x="131" y="829"/>
                      <a:pt x="189" y="829"/>
                    </a:cubicBezTo>
                    <a:cubicBezTo>
                      <a:pt x="303" y="829"/>
                      <a:pt x="388" y="845"/>
                      <a:pt x="388" y="845"/>
                    </a:cubicBez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F8B3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43"/>
              <p:cNvSpPr/>
              <p:nvPr/>
            </p:nvSpPr>
            <p:spPr>
              <a:xfrm>
                <a:off x="225766" y="4071646"/>
                <a:ext cx="99315" cy="220302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7" extrusionOk="0">
                    <a:moveTo>
                      <a:pt x="471" y="1"/>
                    </a:moveTo>
                    <a:lnTo>
                      <a:pt x="0" y="24"/>
                    </a:lnTo>
                    <a:lnTo>
                      <a:pt x="0" y="1047"/>
                    </a:lnTo>
                    <a:lnTo>
                      <a:pt x="471" y="1047"/>
                    </a:lnTo>
                    <a:lnTo>
                      <a:pt x="471" y="1"/>
                    </a:lnTo>
                    <a:close/>
                  </a:path>
                </a:pathLst>
              </a:custGeom>
              <a:solidFill>
                <a:srgbClr val="8BA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43"/>
              <p:cNvSpPr/>
              <p:nvPr/>
            </p:nvSpPr>
            <p:spPr>
              <a:xfrm>
                <a:off x="324871" y="4067228"/>
                <a:ext cx="140556" cy="224721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68" extrusionOk="0">
                    <a:moveTo>
                      <a:pt x="668" y="0"/>
                    </a:moveTo>
                    <a:lnTo>
                      <a:pt x="0" y="22"/>
                    </a:lnTo>
                    <a:lnTo>
                      <a:pt x="0" y="1068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779D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43"/>
              <p:cNvSpPr/>
              <p:nvPr/>
            </p:nvSpPr>
            <p:spPr>
              <a:xfrm>
                <a:off x="225766" y="3952975"/>
                <a:ext cx="239660" cy="123933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589" extrusionOk="0">
                    <a:moveTo>
                      <a:pt x="321" y="0"/>
                    </a:moveTo>
                    <a:lnTo>
                      <a:pt x="0" y="588"/>
                    </a:lnTo>
                    <a:lnTo>
                      <a:pt x="0" y="588"/>
                    </a:lnTo>
                    <a:lnTo>
                      <a:pt x="1139" y="543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43"/>
              <p:cNvSpPr/>
              <p:nvPr/>
            </p:nvSpPr>
            <p:spPr>
              <a:xfrm>
                <a:off x="821027" y="4045556"/>
                <a:ext cx="99525" cy="220302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047" extrusionOk="0">
                    <a:moveTo>
                      <a:pt x="472" y="1"/>
                    </a:moveTo>
                    <a:lnTo>
                      <a:pt x="0" y="22"/>
                    </a:lnTo>
                    <a:lnTo>
                      <a:pt x="0" y="1046"/>
                    </a:lnTo>
                    <a:lnTo>
                      <a:pt x="472" y="1046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8BA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43"/>
              <p:cNvSpPr/>
              <p:nvPr/>
            </p:nvSpPr>
            <p:spPr>
              <a:xfrm>
                <a:off x="920343" y="4040927"/>
                <a:ext cx="140345" cy="224931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069" extrusionOk="0">
                    <a:moveTo>
                      <a:pt x="667" y="0"/>
                    </a:moveTo>
                    <a:lnTo>
                      <a:pt x="0" y="23"/>
                    </a:lnTo>
                    <a:lnTo>
                      <a:pt x="0" y="1068"/>
                    </a:lnTo>
                    <a:lnTo>
                      <a:pt x="667" y="0"/>
                    </a:lnTo>
                    <a:close/>
                  </a:path>
                </a:pathLst>
              </a:custGeom>
              <a:solidFill>
                <a:srgbClr val="779D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3"/>
              <p:cNvSpPr/>
              <p:nvPr/>
            </p:nvSpPr>
            <p:spPr>
              <a:xfrm>
                <a:off x="821027" y="3926674"/>
                <a:ext cx="239660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588" extrusionOk="0">
                    <a:moveTo>
                      <a:pt x="322" y="0"/>
                    </a:moveTo>
                    <a:lnTo>
                      <a:pt x="0" y="587"/>
                    </a:lnTo>
                    <a:lnTo>
                      <a:pt x="1139" y="543"/>
                    </a:lnTo>
                    <a:lnTo>
                      <a:pt x="100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43"/>
              <p:cNvSpPr/>
              <p:nvPr/>
            </p:nvSpPr>
            <p:spPr>
              <a:xfrm>
                <a:off x="131922" y="4793353"/>
                <a:ext cx="67753" cy="20809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989" extrusionOk="0">
                    <a:moveTo>
                      <a:pt x="1" y="1"/>
                    </a:moveTo>
                    <a:lnTo>
                      <a:pt x="1" y="989"/>
                    </a:lnTo>
                    <a:lnTo>
                      <a:pt x="321" y="989"/>
                    </a:lnTo>
                    <a:lnTo>
                      <a:pt x="32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43"/>
              <p:cNvSpPr/>
              <p:nvPr/>
            </p:nvSpPr>
            <p:spPr>
              <a:xfrm>
                <a:off x="637757" y="4780307"/>
                <a:ext cx="67332" cy="208098"/>
              </a:xfrm>
              <a:custGeom>
                <a:avLst/>
                <a:gdLst/>
                <a:ahLst/>
                <a:cxnLst/>
                <a:rect l="l" t="t" r="r" b="b"/>
                <a:pathLst>
                  <a:path w="320" h="989" extrusionOk="0">
                    <a:moveTo>
                      <a:pt x="0" y="0"/>
                    </a:moveTo>
                    <a:lnTo>
                      <a:pt x="0" y="988"/>
                    </a:lnTo>
                    <a:lnTo>
                      <a:pt x="320" y="98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3"/>
              <p:cNvSpPr/>
              <p:nvPr/>
            </p:nvSpPr>
            <p:spPr>
              <a:xfrm>
                <a:off x="1089095" y="3166673"/>
                <a:ext cx="41241" cy="963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458" extrusionOk="0">
                    <a:moveTo>
                      <a:pt x="196" y="0"/>
                    </a:moveTo>
                    <a:lnTo>
                      <a:pt x="0" y="52"/>
                    </a:lnTo>
                    <a:lnTo>
                      <a:pt x="0" y="458"/>
                    </a:lnTo>
                    <a:lnTo>
                      <a:pt x="196" y="419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3"/>
              <p:cNvSpPr/>
              <p:nvPr/>
            </p:nvSpPr>
            <p:spPr>
              <a:xfrm>
                <a:off x="1274259" y="3154049"/>
                <a:ext cx="41451" cy="77642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69" extrusionOk="0">
                    <a:moveTo>
                      <a:pt x="196" y="1"/>
                    </a:moveTo>
                    <a:lnTo>
                      <a:pt x="1" y="22"/>
                    </a:lnTo>
                    <a:lnTo>
                      <a:pt x="1" y="368"/>
                    </a:lnTo>
                    <a:lnTo>
                      <a:pt x="196" y="366"/>
                    </a:lnTo>
                    <a:lnTo>
                      <a:pt x="1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43"/>
              <p:cNvSpPr/>
              <p:nvPr/>
            </p:nvSpPr>
            <p:spPr>
              <a:xfrm>
                <a:off x="1169473" y="3656297"/>
                <a:ext cx="71119" cy="197577"/>
              </a:xfrm>
              <a:custGeom>
                <a:avLst/>
                <a:gdLst/>
                <a:ahLst/>
                <a:cxnLst/>
                <a:rect l="l" t="t" r="r" b="b"/>
                <a:pathLst>
                  <a:path w="338" h="939" extrusionOk="0">
                    <a:moveTo>
                      <a:pt x="338" y="1"/>
                    </a:moveTo>
                    <a:lnTo>
                      <a:pt x="0" y="53"/>
                    </a:lnTo>
                    <a:lnTo>
                      <a:pt x="0" y="938"/>
                    </a:lnTo>
                    <a:lnTo>
                      <a:pt x="338" y="88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3"/>
              <p:cNvSpPr/>
              <p:nvPr/>
            </p:nvSpPr>
            <p:spPr>
              <a:xfrm>
                <a:off x="1525073" y="4153075"/>
                <a:ext cx="87321" cy="194211"/>
              </a:xfrm>
              <a:custGeom>
                <a:avLst/>
                <a:gdLst/>
                <a:ahLst/>
                <a:cxnLst/>
                <a:rect l="l" t="t" r="r" b="b"/>
                <a:pathLst>
                  <a:path w="415" h="923" extrusionOk="0">
                    <a:moveTo>
                      <a:pt x="0" y="1"/>
                    </a:moveTo>
                    <a:lnTo>
                      <a:pt x="0" y="922"/>
                    </a:lnTo>
                    <a:lnTo>
                      <a:pt x="414" y="922"/>
                    </a:lnTo>
                    <a:lnTo>
                      <a:pt x="4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3"/>
              <p:cNvSpPr/>
              <p:nvPr/>
            </p:nvSpPr>
            <p:spPr>
              <a:xfrm>
                <a:off x="-71549" y="4437339"/>
                <a:ext cx="1163371" cy="119304"/>
              </a:xfrm>
              <a:custGeom>
                <a:avLst/>
                <a:gdLst/>
                <a:ahLst/>
                <a:cxnLst/>
                <a:rect l="l" t="t" r="r" b="b"/>
                <a:pathLst>
                  <a:path w="5529" h="567" extrusionOk="0">
                    <a:moveTo>
                      <a:pt x="250" y="0"/>
                    </a:moveTo>
                    <a:cubicBezTo>
                      <a:pt x="245" y="0"/>
                      <a:pt x="239" y="3"/>
                      <a:pt x="237" y="7"/>
                    </a:cubicBezTo>
                    <a:lnTo>
                      <a:pt x="3" y="549"/>
                    </a:lnTo>
                    <a:cubicBezTo>
                      <a:pt x="0" y="553"/>
                      <a:pt x="1" y="558"/>
                      <a:pt x="4" y="562"/>
                    </a:cubicBezTo>
                    <a:cubicBezTo>
                      <a:pt x="7" y="564"/>
                      <a:pt x="11" y="566"/>
                      <a:pt x="15" y="566"/>
                    </a:cubicBezTo>
                    <a:lnTo>
                      <a:pt x="16" y="566"/>
                    </a:lnTo>
                    <a:lnTo>
                      <a:pt x="5515" y="78"/>
                    </a:lnTo>
                    <a:cubicBezTo>
                      <a:pt x="5523" y="78"/>
                      <a:pt x="5528" y="70"/>
                      <a:pt x="5527" y="64"/>
                    </a:cubicBezTo>
                    <a:cubicBezTo>
                      <a:pt x="5526" y="57"/>
                      <a:pt x="5520" y="52"/>
                      <a:pt x="5515" y="52"/>
                    </a:cubicBezTo>
                    <a:cubicBezTo>
                      <a:pt x="5514" y="52"/>
                      <a:pt x="5514" y="52"/>
                      <a:pt x="5513" y="52"/>
                    </a:cubicBezTo>
                    <a:lnTo>
                      <a:pt x="36" y="540"/>
                    </a:lnTo>
                    <a:lnTo>
                      <a:pt x="36" y="540"/>
                    </a:lnTo>
                    <a:lnTo>
                      <a:pt x="261" y="19"/>
                    </a:lnTo>
                    <a:cubicBezTo>
                      <a:pt x="265" y="11"/>
                      <a:pt x="261" y="3"/>
                      <a:pt x="255" y="1"/>
                    </a:cubicBezTo>
                    <a:cubicBezTo>
                      <a:pt x="254" y="1"/>
                      <a:pt x="252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3"/>
              <p:cNvSpPr/>
              <p:nvPr/>
            </p:nvSpPr>
            <p:spPr>
              <a:xfrm>
                <a:off x="-850" y="4539388"/>
                <a:ext cx="1092672" cy="87532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16" extrusionOk="0">
                    <a:moveTo>
                      <a:pt x="5178" y="0"/>
                    </a:moveTo>
                    <a:lnTo>
                      <a:pt x="13" y="387"/>
                    </a:lnTo>
                    <a:cubicBezTo>
                      <a:pt x="5" y="387"/>
                      <a:pt x="0" y="395"/>
                      <a:pt x="0" y="402"/>
                    </a:cubicBezTo>
                    <a:cubicBezTo>
                      <a:pt x="0" y="410"/>
                      <a:pt x="6" y="415"/>
                      <a:pt x="13" y="415"/>
                    </a:cubicBezTo>
                    <a:lnTo>
                      <a:pt x="15" y="415"/>
                    </a:lnTo>
                    <a:lnTo>
                      <a:pt x="5180" y="27"/>
                    </a:lnTo>
                    <a:cubicBezTo>
                      <a:pt x="5187" y="27"/>
                      <a:pt x="5192" y="21"/>
                      <a:pt x="5192" y="13"/>
                    </a:cubicBezTo>
                    <a:cubicBezTo>
                      <a:pt x="5191" y="6"/>
                      <a:pt x="5185" y="0"/>
                      <a:pt x="5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3"/>
              <p:cNvSpPr/>
              <p:nvPr/>
            </p:nvSpPr>
            <p:spPr>
              <a:xfrm>
                <a:off x="999038" y="3333318"/>
                <a:ext cx="851119" cy="1819858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8649" extrusionOk="0">
                    <a:moveTo>
                      <a:pt x="2060" y="0"/>
                    </a:moveTo>
                    <a:cubicBezTo>
                      <a:pt x="920" y="0"/>
                      <a:pt x="18" y="318"/>
                      <a:pt x="9" y="321"/>
                    </a:cubicBezTo>
                    <a:cubicBezTo>
                      <a:pt x="5" y="322"/>
                      <a:pt x="3" y="324"/>
                      <a:pt x="1" y="328"/>
                    </a:cubicBezTo>
                    <a:cubicBezTo>
                      <a:pt x="0" y="332"/>
                      <a:pt x="0" y="337"/>
                      <a:pt x="1" y="340"/>
                    </a:cubicBezTo>
                    <a:lnTo>
                      <a:pt x="414" y="1152"/>
                    </a:lnTo>
                    <a:lnTo>
                      <a:pt x="414" y="8636"/>
                    </a:lnTo>
                    <a:cubicBezTo>
                      <a:pt x="414" y="8643"/>
                      <a:pt x="420" y="8649"/>
                      <a:pt x="426" y="8649"/>
                    </a:cubicBezTo>
                    <a:cubicBezTo>
                      <a:pt x="434" y="8649"/>
                      <a:pt x="439" y="8642"/>
                      <a:pt x="439" y="8636"/>
                    </a:cubicBezTo>
                    <a:lnTo>
                      <a:pt x="439" y="1148"/>
                    </a:lnTo>
                    <a:cubicBezTo>
                      <a:pt x="439" y="1146"/>
                      <a:pt x="439" y="1145"/>
                      <a:pt x="438" y="1142"/>
                    </a:cubicBezTo>
                    <a:lnTo>
                      <a:pt x="31" y="341"/>
                    </a:lnTo>
                    <a:cubicBezTo>
                      <a:pt x="150" y="300"/>
                      <a:pt x="996" y="27"/>
                      <a:pt x="2052" y="27"/>
                    </a:cubicBezTo>
                    <a:cubicBezTo>
                      <a:pt x="2084" y="27"/>
                      <a:pt x="2116" y="27"/>
                      <a:pt x="2148" y="27"/>
                    </a:cubicBezTo>
                    <a:cubicBezTo>
                      <a:pt x="3237" y="46"/>
                      <a:pt x="3911" y="300"/>
                      <a:pt x="4012" y="340"/>
                    </a:cubicBezTo>
                    <a:lnTo>
                      <a:pt x="3679" y="1006"/>
                    </a:lnTo>
                    <a:cubicBezTo>
                      <a:pt x="3677" y="1008"/>
                      <a:pt x="3677" y="1010"/>
                      <a:pt x="3677" y="1013"/>
                    </a:cubicBezTo>
                    <a:lnTo>
                      <a:pt x="3682" y="4841"/>
                    </a:lnTo>
                    <a:cubicBezTo>
                      <a:pt x="3682" y="4849"/>
                      <a:pt x="3689" y="4854"/>
                      <a:pt x="3695" y="4854"/>
                    </a:cubicBezTo>
                    <a:cubicBezTo>
                      <a:pt x="3703" y="4854"/>
                      <a:pt x="3708" y="4848"/>
                      <a:pt x="3708" y="4841"/>
                    </a:cubicBezTo>
                    <a:lnTo>
                      <a:pt x="3703" y="1015"/>
                    </a:lnTo>
                    <a:lnTo>
                      <a:pt x="4040" y="339"/>
                    </a:lnTo>
                    <a:cubicBezTo>
                      <a:pt x="4045" y="335"/>
                      <a:pt x="4045" y="332"/>
                      <a:pt x="4044" y="328"/>
                    </a:cubicBezTo>
                    <a:cubicBezTo>
                      <a:pt x="4042" y="324"/>
                      <a:pt x="4039" y="322"/>
                      <a:pt x="4035" y="321"/>
                    </a:cubicBezTo>
                    <a:cubicBezTo>
                      <a:pt x="4029" y="318"/>
                      <a:pt x="3332" y="19"/>
                      <a:pt x="2149" y="1"/>
                    </a:cubicBezTo>
                    <a:cubicBezTo>
                      <a:pt x="2119" y="0"/>
                      <a:pt x="2090" y="0"/>
                      <a:pt x="2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3"/>
              <p:cNvSpPr/>
              <p:nvPr/>
            </p:nvSpPr>
            <p:spPr>
              <a:xfrm>
                <a:off x="342756" y="3783595"/>
                <a:ext cx="743598" cy="79957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380" extrusionOk="0">
                    <a:moveTo>
                      <a:pt x="3520" y="0"/>
                    </a:moveTo>
                    <a:cubicBezTo>
                      <a:pt x="3520" y="0"/>
                      <a:pt x="3519" y="1"/>
                      <a:pt x="3518" y="1"/>
                    </a:cubicBezTo>
                    <a:lnTo>
                      <a:pt x="13" y="353"/>
                    </a:lnTo>
                    <a:cubicBezTo>
                      <a:pt x="5" y="354"/>
                      <a:pt x="0" y="360"/>
                      <a:pt x="1" y="368"/>
                    </a:cubicBezTo>
                    <a:cubicBezTo>
                      <a:pt x="2" y="374"/>
                      <a:pt x="8" y="379"/>
                      <a:pt x="14" y="379"/>
                    </a:cubicBezTo>
                    <a:lnTo>
                      <a:pt x="16" y="379"/>
                    </a:lnTo>
                    <a:lnTo>
                      <a:pt x="3522" y="27"/>
                    </a:lnTo>
                    <a:cubicBezTo>
                      <a:pt x="3529" y="26"/>
                      <a:pt x="3534" y="20"/>
                      <a:pt x="3533" y="12"/>
                    </a:cubicBezTo>
                    <a:cubicBezTo>
                      <a:pt x="3532" y="5"/>
                      <a:pt x="3526" y="0"/>
                      <a:pt x="35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3"/>
              <p:cNvSpPr/>
              <p:nvPr/>
            </p:nvSpPr>
            <p:spPr>
              <a:xfrm>
                <a:off x="221558" y="4068280"/>
                <a:ext cx="107731" cy="22787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1083" extrusionOk="0">
                    <a:moveTo>
                      <a:pt x="470" y="38"/>
                    </a:moveTo>
                    <a:lnTo>
                      <a:pt x="474" y="1045"/>
                    </a:lnTo>
                    <a:lnTo>
                      <a:pt x="40" y="1045"/>
                    </a:lnTo>
                    <a:lnTo>
                      <a:pt x="40" y="59"/>
                    </a:lnTo>
                    <a:lnTo>
                      <a:pt x="470" y="38"/>
                    </a:lnTo>
                    <a:close/>
                    <a:moveTo>
                      <a:pt x="486" y="0"/>
                    </a:moveTo>
                    <a:lnTo>
                      <a:pt x="19" y="23"/>
                    </a:lnTo>
                    <a:cubicBezTo>
                      <a:pt x="9" y="23"/>
                      <a:pt x="1" y="30"/>
                      <a:pt x="1" y="40"/>
                    </a:cubicBezTo>
                    <a:lnTo>
                      <a:pt x="1" y="1064"/>
                    </a:lnTo>
                    <a:cubicBezTo>
                      <a:pt x="1" y="1074"/>
                      <a:pt x="9" y="1082"/>
                      <a:pt x="19" y="1082"/>
                    </a:cubicBezTo>
                    <a:lnTo>
                      <a:pt x="491" y="1082"/>
                    </a:lnTo>
                    <a:cubicBezTo>
                      <a:pt x="496" y="1082"/>
                      <a:pt x="502" y="1079"/>
                      <a:pt x="507" y="1077"/>
                    </a:cubicBezTo>
                    <a:cubicBezTo>
                      <a:pt x="510" y="1074"/>
                      <a:pt x="512" y="1069"/>
                      <a:pt x="512" y="1064"/>
                    </a:cubicBezTo>
                    <a:lnTo>
                      <a:pt x="507" y="19"/>
                    </a:lnTo>
                    <a:cubicBezTo>
                      <a:pt x="507" y="14"/>
                      <a:pt x="505" y="9"/>
                      <a:pt x="501" y="5"/>
                    </a:cubicBezTo>
                    <a:cubicBezTo>
                      <a:pt x="496" y="2"/>
                      <a:pt x="491" y="0"/>
                      <a:pt x="486" y="0"/>
                    </a:cubicBezTo>
                    <a:close/>
                  </a:path>
                </a:pathLst>
              </a:custGeom>
              <a:solidFill>
                <a:srgbClr val="310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3"/>
              <p:cNvSpPr/>
              <p:nvPr/>
            </p:nvSpPr>
            <p:spPr>
              <a:xfrm>
                <a:off x="272478" y="4073540"/>
                <a:ext cx="5681" cy="221564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53" extrusionOk="0">
                    <a:moveTo>
                      <a:pt x="13" y="1"/>
                    </a:moveTo>
                    <a:cubicBezTo>
                      <a:pt x="7" y="1"/>
                      <a:pt x="1" y="8"/>
                      <a:pt x="1" y="15"/>
                    </a:cubicBezTo>
                    <a:lnTo>
                      <a:pt x="1" y="1039"/>
                    </a:lnTo>
                    <a:cubicBezTo>
                      <a:pt x="1" y="1047"/>
                      <a:pt x="7" y="1052"/>
                      <a:pt x="13" y="1052"/>
                    </a:cubicBezTo>
                    <a:cubicBezTo>
                      <a:pt x="21" y="1052"/>
                      <a:pt x="26" y="1045"/>
                      <a:pt x="26" y="1039"/>
                    </a:cubicBezTo>
                    <a:lnTo>
                      <a:pt x="26" y="15"/>
                    </a:lnTo>
                    <a:cubicBezTo>
                      <a:pt x="26" y="8"/>
                      <a:pt x="19" y="1"/>
                      <a:pt x="13" y="1"/>
                    </a:cubicBezTo>
                    <a:close/>
                  </a:path>
                </a:pathLst>
              </a:custGeom>
              <a:solidFill>
                <a:srgbClr val="310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3"/>
              <p:cNvSpPr/>
              <p:nvPr/>
            </p:nvSpPr>
            <p:spPr>
              <a:xfrm>
                <a:off x="223031" y="4118568"/>
                <a:ext cx="104154" cy="1346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64" extrusionOk="0">
                    <a:moveTo>
                      <a:pt x="482" y="1"/>
                    </a:moveTo>
                    <a:cubicBezTo>
                      <a:pt x="481" y="1"/>
                      <a:pt x="481" y="1"/>
                      <a:pt x="480" y="1"/>
                    </a:cubicBezTo>
                    <a:lnTo>
                      <a:pt x="12" y="37"/>
                    </a:lnTo>
                    <a:cubicBezTo>
                      <a:pt x="5" y="37"/>
                      <a:pt x="0" y="43"/>
                      <a:pt x="0" y="51"/>
                    </a:cubicBezTo>
                    <a:cubicBezTo>
                      <a:pt x="0" y="57"/>
                      <a:pt x="6" y="63"/>
                      <a:pt x="12" y="63"/>
                    </a:cubicBezTo>
                    <a:lnTo>
                      <a:pt x="13" y="63"/>
                    </a:lnTo>
                    <a:lnTo>
                      <a:pt x="482" y="27"/>
                    </a:lnTo>
                    <a:cubicBezTo>
                      <a:pt x="489" y="27"/>
                      <a:pt x="495" y="21"/>
                      <a:pt x="495" y="14"/>
                    </a:cubicBezTo>
                    <a:cubicBezTo>
                      <a:pt x="494" y="7"/>
                      <a:pt x="489" y="1"/>
                      <a:pt x="482" y="1"/>
                    </a:cubicBezTo>
                    <a:close/>
                  </a:path>
                </a:pathLst>
              </a:custGeom>
              <a:solidFill>
                <a:srgbClr val="310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3"/>
              <p:cNvSpPr/>
              <p:nvPr/>
            </p:nvSpPr>
            <p:spPr>
              <a:xfrm>
                <a:off x="223031" y="4176851"/>
                <a:ext cx="104154" cy="10521"/>
              </a:xfrm>
              <a:custGeom>
                <a:avLst/>
                <a:gdLst/>
                <a:ahLst/>
                <a:cxnLst/>
                <a:rect l="l" t="t" r="r" b="b"/>
                <a:pathLst>
                  <a:path w="495" h="50" extrusionOk="0">
                    <a:moveTo>
                      <a:pt x="480" y="0"/>
                    </a:moveTo>
                    <a:lnTo>
                      <a:pt x="12" y="22"/>
                    </a:lnTo>
                    <a:cubicBezTo>
                      <a:pt x="5" y="22"/>
                      <a:pt x="0" y="29"/>
                      <a:pt x="0" y="36"/>
                    </a:cubicBezTo>
                    <a:cubicBezTo>
                      <a:pt x="0" y="42"/>
                      <a:pt x="6" y="49"/>
                      <a:pt x="12" y="49"/>
                    </a:cubicBezTo>
                    <a:lnTo>
                      <a:pt x="13" y="49"/>
                    </a:lnTo>
                    <a:lnTo>
                      <a:pt x="482" y="27"/>
                    </a:lnTo>
                    <a:cubicBezTo>
                      <a:pt x="489" y="27"/>
                      <a:pt x="495" y="21"/>
                      <a:pt x="495" y="13"/>
                    </a:cubicBezTo>
                    <a:cubicBezTo>
                      <a:pt x="495" y="5"/>
                      <a:pt x="488" y="0"/>
                      <a:pt x="480" y="0"/>
                    </a:cubicBezTo>
                    <a:close/>
                  </a:path>
                </a:pathLst>
              </a:custGeom>
              <a:solidFill>
                <a:srgbClr val="310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3"/>
              <p:cNvSpPr/>
              <p:nvPr/>
            </p:nvSpPr>
            <p:spPr>
              <a:xfrm>
                <a:off x="223031" y="4232820"/>
                <a:ext cx="104154" cy="11362"/>
              </a:xfrm>
              <a:custGeom>
                <a:avLst/>
                <a:gdLst/>
                <a:ahLst/>
                <a:cxnLst/>
                <a:rect l="l" t="t" r="r" b="b"/>
                <a:pathLst>
                  <a:path w="495" h="54" extrusionOk="0">
                    <a:moveTo>
                      <a:pt x="480" y="0"/>
                    </a:moveTo>
                    <a:lnTo>
                      <a:pt x="12" y="27"/>
                    </a:lnTo>
                    <a:cubicBezTo>
                      <a:pt x="5" y="27"/>
                      <a:pt x="0" y="34"/>
                      <a:pt x="0" y="41"/>
                    </a:cubicBezTo>
                    <a:cubicBezTo>
                      <a:pt x="0" y="50"/>
                      <a:pt x="6" y="54"/>
                      <a:pt x="12" y="54"/>
                    </a:cubicBezTo>
                    <a:lnTo>
                      <a:pt x="13" y="54"/>
                    </a:lnTo>
                    <a:lnTo>
                      <a:pt x="482" y="27"/>
                    </a:lnTo>
                    <a:cubicBezTo>
                      <a:pt x="489" y="27"/>
                      <a:pt x="495" y="21"/>
                      <a:pt x="495" y="13"/>
                    </a:cubicBezTo>
                    <a:cubicBezTo>
                      <a:pt x="495" y="6"/>
                      <a:pt x="489" y="1"/>
                      <a:pt x="480" y="0"/>
                    </a:cubicBezTo>
                    <a:close/>
                  </a:path>
                </a:pathLst>
              </a:custGeom>
              <a:solidFill>
                <a:srgbClr val="310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3"/>
              <p:cNvSpPr/>
              <p:nvPr/>
            </p:nvSpPr>
            <p:spPr>
              <a:xfrm>
                <a:off x="321715" y="4064072"/>
                <a:ext cx="147289" cy="230612"/>
              </a:xfrm>
              <a:custGeom>
                <a:avLst/>
                <a:gdLst/>
                <a:ahLst/>
                <a:cxnLst/>
                <a:rect l="l" t="t" r="r" b="b"/>
                <a:pathLst>
                  <a:path w="700" h="1096" extrusionOk="0">
                    <a:moveTo>
                      <a:pt x="684" y="0"/>
                    </a:moveTo>
                    <a:cubicBezTo>
                      <a:pt x="679" y="0"/>
                      <a:pt x="676" y="2"/>
                      <a:pt x="674" y="7"/>
                    </a:cubicBezTo>
                    <a:lnTo>
                      <a:pt x="4" y="1075"/>
                    </a:lnTo>
                    <a:cubicBezTo>
                      <a:pt x="0" y="1082"/>
                      <a:pt x="2" y="1089"/>
                      <a:pt x="8" y="1093"/>
                    </a:cubicBezTo>
                    <a:cubicBezTo>
                      <a:pt x="10" y="1094"/>
                      <a:pt x="13" y="1095"/>
                      <a:pt x="15" y="1095"/>
                    </a:cubicBezTo>
                    <a:cubicBezTo>
                      <a:pt x="19" y="1095"/>
                      <a:pt x="25" y="1093"/>
                      <a:pt x="28" y="1089"/>
                    </a:cubicBezTo>
                    <a:lnTo>
                      <a:pt x="695" y="22"/>
                    </a:lnTo>
                    <a:cubicBezTo>
                      <a:pt x="699" y="15"/>
                      <a:pt x="696" y="8"/>
                      <a:pt x="691" y="3"/>
                    </a:cubicBezTo>
                    <a:cubicBezTo>
                      <a:pt x="689" y="1"/>
                      <a:pt x="686" y="0"/>
                      <a:pt x="684" y="0"/>
                    </a:cubicBezTo>
                    <a:close/>
                  </a:path>
                </a:pathLst>
              </a:custGeom>
              <a:solidFill>
                <a:srgbClr val="310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3"/>
              <p:cNvSpPr/>
              <p:nvPr/>
            </p:nvSpPr>
            <p:spPr>
              <a:xfrm>
                <a:off x="222610" y="3950240"/>
                <a:ext cx="104996" cy="129404"/>
              </a:xfrm>
              <a:custGeom>
                <a:avLst/>
                <a:gdLst/>
                <a:ahLst/>
                <a:cxnLst/>
                <a:rect l="l" t="t" r="r" b="b"/>
                <a:pathLst>
                  <a:path w="499" h="615" extrusionOk="0">
                    <a:moveTo>
                      <a:pt x="335" y="1"/>
                    </a:moveTo>
                    <a:cubicBezTo>
                      <a:pt x="330" y="1"/>
                      <a:pt x="326" y="3"/>
                      <a:pt x="325" y="7"/>
                    </a:cubicBezTo>
                    <a:lnTo>
                      <a:pt x="4" y="595"/>
                    </a:lnTo>
                    <a:cubicBezTo>
                      <a:pt x="0" y="601"/>
                      <a:pt x="3" y="609"/>
                      <a:pt x="9" y="612"/>
                    </a:cubicBezTo>
                    <a:cubicBezTo>
                      <a:pt x="12" y="614"/>
                      <a:pt x="13" y="614"/>
                      <a:pt x="15" y="614"/>
                    </a:cubicBezTo>
                    <a:cubicBezTo>
                      <a:pt x="20" y="614"/>
                      <a:pt x="25" y="611"/>
                      <a:pt x="28" y="607"/>
                    </a:cubicBezTo>
                    <a:lnTo>
                      <a:pt x="332" y="49"/>
                    </a:lnTo>
                    <a:lnTo>
                      <a:pt x="470" y="582"/>
                    </a:lnTo>
                    <a:cubicBezTo>
                      <a:pt x="471" y="588"/>
                      <a:pt x="477" y="592"/>
                      <a:pt x="483" y="592"/>
                    </a:cubicBezTo>
                    <a:cubicBezTo>
                      <a:pt x="484" y="592"/>
                      <a:pt x="485" y="592"/>
                      <a:pt x="486" y="592"/>
                    </a:cubicBezTo>
                    <a:cubicBezTo>
                      <a:pt x="495" y="590"/>
                      <a:pt x="499" y="583"/>
                      <a:pt x="497" y="576"/>
                    </a:cubicBezTo>
                    <a:lnTo>
                      <a:pt x="350" y="11"/>
                    </a:lnTo>
                    <a:cubicBezTo>
                      <a:pt x="348" y="6"/>
                      <a:pt x="343" y="2"/>
                      <a:pt x="338" y="1"/>
                    </a:cubicBezTo>
                    <a:cubicBezTo>
                      <a:pt x="337" y="1"/>
                      <a:pt x="336" y="1"/>
                      <a:pt x="335" y="1"/>
                    </a:cubicBezTo>
                    <a:close/>
                  </a:path>
                </a:pathLst>
              </a:custGeom>
              <a:solidFill>
                <a:srgbClr val="310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3"/>
              <p:cNvSpPr/>
              <p:nvPr/>
            </p:nvSpPr>
            <p:spPr>
              <a:xfrm>
                <a:off x="817240" y="4042189"/>
                <a:ext cx="107310" cy="227456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081" extrusionOk="0">
                    <a:moveTo>
                      <a:pt x="473" y="36"/>
                    </a:moveTo>
                    <a:lnTo>
                      <a:pt x="473" y="1044"/>
                    </a:lnTo>
                    <a:lnTo>
                      <a:pt x="38" y="1044"/>
                    </a:lnTo>
                    <a:lnTo>
                      <a:pt x="38" y="57"/>
                    </a:lnTo>
                    <a:lnTo>
                      <a:pt x="473" y="36"/>
                    </a:lnTo>
                    <a:close/>
                    <a:moveTo>
                      <a:pt x="490" y="0"/>
                    </a:moveTo>
                    <a:lnTo>
                      <a:pt x="19" y="22"/>
                    </a:lnTo>
                    <a:cubicBezTo>
                      <a:pt x="9" y="22"/>
                      <a:pt x="1" y="30"/>
                      <a:pt x="1" y="40"/>
                    </a:cubicBezTo>
                    <a:lnTo>
                      <a:pt x="1" y="1063"/>
                    </a:lnTo>
                    <a:cubicBezTo>
                      <a:pt x="1" y="1073"/>
                      <a:pt x="9" y="1081"/>
                      <a:pt x="19" y="1081"/>
                    </a:cubicBezTo>
                    <a:lnTo>
                      <a:pt x="490" y="1081"/>
                    </a:lnTo>
                    <a:cubicBezTo>
                      <a:pt x="501" y="1081"/>
                      <a:pt x="509" y="1073"/>
                      <a:pt x="510" y="1064"/>
                    </a:cubicBezTo>
                    <a:lnTo>
                      <a:pt x="510" y="19"/>
                    </a:lnTo>
                    <a:cubicBezTo>
                      <a:pt x="510" y="14"/>
                      <a:pt x="509" y="10"/>
                      <a:pt x="505" y="5"/>
                    </a:cubicBezTo>
                    <a:cubicBezTo>
                      <a:pt x="501" y="1"/>
                      <a:pt x="496" y="0"/>
                      <a:pt x="490" y="0"/>
                    </a:cubicBezTo>
                    <a:close/>
                  </a:path>
                </a:pathLst>
              </a:custGeom>
              <a:solidFill>
                <a:srgbClr val="310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3"/>
              <p:cNvSpPr/>
              <p:nvPr/>
            </p:nvSpPr>
            <p:spPr>
              <a:xfrm>
                <a:off x="818082" y="3923728"/>
                <a:ext cx="105627" cy="129404"/>
              </a:xfrm>
              <a:custGeom>
                <a:avLst/>
                <a:gdLst/>
                <a:ahLst/>
                <a:cxnLst/>
                <a:rect l="l" t="t" r="r" b="b"/>
                <a:pathLst>
                  <a:path w="502" h="615" extrusionOk="0">
                    <a:moveTo>
                      <a:pt x="337" y="0"/>
                    </a:moveTo>
                    <a:cubicBezTo>
                      <a:pt x="332" y="1"/>
                      <a:pt x="327" y="4"/>
                      <a:pt x="324" y="8"/>
                    </a:cubicBezTo>
                    <a:lnTo>
                      <a:pt x="4" y="595"/>
                    </a:lnTo>
                    <a:cubicBezTo>
                      <a:pt x="0" y="601"/>
                      <a:pt x="3" y="609"/>
                      <a:pt x="9" y="613"/>
                    </a:cubicBezTo>
                    <a:cubicBezTo>
                      <a:pt x="10" y="614"/>
                      <a:pt x="13" y="614"/>
                      <a:pt x="15" y="614"/>
                    </a:cubicBezTo>
                    <a:cubicBezTo>
                      <a:pt x="21" y="614"/>
                      <a:pt x="25" y="611"/>
                      <a:pt x="27" y="608"/>
                    </a:cubicBezTo>
                    <a:lnTo>
                      <a:pt x="332" y="50"/>
                    </a:lnTo>
                    <a:lnTo>
                      <a:pt x="474" y="583"/>
                    </a:lnTo>
                    <a:cubicBezTo>
                      <a:pt x="476" y="589"/>
                      <a:pt x="480" y="593"/>
                      <a:pt x="486" y="593"/>
                    </a:cubicBezTo>
                    <a:cubicBezTo>
                      <a:pt x="488" y="593"/>
                      <a:pt x="489" y="592"/>
                      <a:pt x="491" y="592"/>
                    </a:cubicBezTo>
                    <a:cubicBezTo>
                      <a:pt x="498" y="590"/>
                      <a:pt x="502" y="583"/>
                      <a:pt x="500" y="575"/>
                    </a:cubicBezTo>
                    <a:lnTo>
                      <a:pt x="348" y="10"/>
                    </a:lnTo>
                    <a:cubicBezTo>
                      <a:pt x="347" y="5"/>
                      <a:pt x="342" y="1"/>
                      <a:pt x="337" y="0"/>
                    </a:cubicBezTo>
                    <a:close/>
                  </a:path>
                </a:pathLst>
              </a:custGeom>
              <a:solidFill>
                <a:srgbClr val="310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3"/>
              <p:cNvSpPr/>
              <p:nvPr/>
            </p:nvSpPr>
            <p:spPr>
              <a:xfrm>
                <a:off x="867739" y="4047449"/>
                <a:ext cx="5681" cy="220933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50" extrusionOk="0">
                    <a:moveTo>
                      <a:pt x="14" y="1"/>
                    </a:moveTo>
                    <a:cubicBezTo>
                      <a:pt x="8" y="1"/>
                      <a:pt x="1" y="6"/>
                      <a:pt x="1" y="13"/>
                    </a:cubicBezTo>
                    <a:lnTo>
                      <a:pt x="1" y="1036"/>
                    </a:lnTo>
                    <a:cubicBezTo>
                      <a:pt x="1" y="1044"/>
                      <a:pt x="8" y="1049"/>
                      <a:pt x="14" y="1049"/>
                    </a:cubicBezTo>
                    <a:cubicBezTo>
                      <a:pt x="21" y="1049"/>
                      <a:pt x="26" y="1042"/>
                      <a:pt x="26" y="1036"/>
                    </a:cubicBezTo>
                    <a:lnTo>
                      <a:pt x="26" y="13"/>
                    </a:lnTo>
                    <a:cubicBezTo>
                      <a:pt x="26" y="6"/>
                      <a:pt x="20" y="1"/>
                      <a:pt x="14" y="1"/>
                    </a:cubicBezTo>
                    <a:close/>
                  </a:path>
                </a:pathLst>
              </a:custGeom>
              <a:solidFill>
                <a:srgbClr val="310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3"/>
              <p:cNvSpPr/>
              <p:nvPr/>
            </p:nvSpPr>
            <p:spPr>
              <a:xfrm>
                <a:off x="818292" y="4091425"/>
                <a:ext cx="104996" cy="13466"/>
              </a:xfrm>
              <a:custGeom>
                <a:avLst/>
                <a:gdLst/>
                <a:ahLst/>
                <a:cxnLst/>
                <a:rect l="l" t="t" r="r" b="b"/>
                <a:pathLst>
                  <a:path w="499" h="64" extrusionOk="0">
                    <a:moveTo>
                      <a:pt x="484" y="1"/>
                    </a:moveTo>
                    <a:lnTo>
                      <a:pt x="13" y="37"/>
                    </a:lnTo>
                    <a:cubicBezTo>
                      <a:pt x="5" y="37"/>
                      <a:pt x="0" y="44"/>
                      <a:pt x="0" y="51"/>
                    </a:cubicBezTo>
                    <a:cubicBezTo>
                      <a:pt x="0" y="57"/>
                      <a:pt x="7" y="63"/>
                      <a:pt x="13" y="63"/>
                    </a:cubicBezTo>
                    <a:lnTo>
                      <a:pt x="14" y="63"/>
                    </a:lnTo>
                    <a:lnTo>
                      <a:pt x="485" y="27"/>
                    </a:lnTo>
                    <a:cubicBezTo>
                      <a:pt x="494" y="27"/>
                      <a:pt x="499" y="21"/>
                      <a:pt x="499" y="13"/>
                    </a:cubicBezTo>
                    <a:cubicBezTo>
                      <a:pt x="497" y="6"/>
                      <a:pt x="492" y="1"/>
                      <a:pt x="484" y="1"/>
                    </a:cubicBezTo>
                    <a:close/>
                  </a:path>
                </a:pathLst>
              </a:custGeom>
              <a:solidFill>
                <a:srgbClr val="310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3"/>
              <p:cNvSpPr/>
              <p:nvPr/>
            </p:nvSpPr>
            <p:spPr>
              <a:xfrm>
                <a:off x="818292" y="4142975"/>
                <a:ext cx="104996" cy="13256"/>
              </a:xfrm>
              <a:custGeom>
                <a:avLst/>
                <a:gdLst/>
                <a:ahLst/>
                <a:cxnLst/>
                <a:rect l="l" t="t" r="r" b="b"/>
                <a:pathLst>
                  <a:path w="499" h="63" extrusionOk="0">
                    <a:moveTo>
                      <a:pt x="484" y="0"/>
                    </a:moveTo>
                    <a:lnTo>
                      <a:pt x="13" y="36"/>
                    </a:lnTo>
                    <a:cubicBezTo>
                      <a:pt x="5" y="36"/>
                      <a:pt x="0" y="42"/>
                      <a:pt x="0" y="50"/>
                    </a:cubicBezTo>
                    <a:cubicBezTo>
                      <a:pt x="0" y="57"/>
                      <a:pt x="7" y="63"/>
                      <a:pt x="13" y="63"/>
                    </a:cubicBezTo>
                    <a:lnTo>
                      <a:pt x="14" y="63"/>
                    </a:lnTo>
                    <a:lnTo>
                      <a:pt x="485" y="27"/>
                    </a:lnTo>
                    <a:cubicBezTo>
                      <a:pt x="494" y="27"/>
                      <a:pt x="499" y="21"/>
                      <a:pt x="499" y="13"/>
                    </a:cubicBezTo>
                    <a:cubicBezTo>
                      <a:pt x="497" y="6"/>
                      <a:pt x="492" y="0"/>
                      <a:pt x="484" y="0"/>
                    </a:cubicBezTo>
                    <a:close/>
                  </a:path>
                </a:pathLst>
              </a:custGeom>
              <a:solidFill>
                <a:srgbClr val="310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3"/>
              <p:cNvSpPr/>
              <p:nvPr/>
            </p:nvSpPr>
            <p:spPr>
              <a:xfrm>
                <a:off x="818292" y="4199155"/>
                <a:ext cx="104996" cy="11362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4" extrusionOk="0">
                    <a:moveTo>
                      <a:pt x="484" y="1"/>
                    </a:moveTo>
                    <a:lnTo>
                      <a:pt x="13" y="27"/>
                    </a:lnTo>
                    <a:cubicBezTo>
                      <a:pt x="5" y="27"/>
                      <a:pt x="0" y="33"/>
                      <a:pt x="0" y="42"/>
                    </a:cubicBezTo>
                    <a:cubicBezTo>
                      <a:pt x="0" y="49"/>
                      <a:pt x="7" y="54"/>
                      <a:pt x="13" y="54"/>
                    </a:cubicBezTo>
                    <a:lnTo>
                      <a:pt x="14" y="54"/>
                    </a:lnTo>
                    <a:lnTo>
                      <a:pt x="485" y="27"/>
                    </a:lnTo>
                    <a:cubicBezTo>
                      <a:pt x="494" y="27"/>
                      <a:pt x="499" y="21"/>
                      <a:pt x="499" y="13"/>
                    </a:cubicBezTo>
                    <a:cubicBezTo>
                      <a:pt x="499" y="6"/>
                      <a:pt x="494" y="2"/>
                      <a:pt x="484" y="1"/>
                    </a:cubicBezTo>
                    <a:close/>
                  </a:path>
                </a:pathLst>
              </a:custGeom>
              <a:solidFill>
                <a:srgbClr val="310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3"/>
              <p:cNvSpPr/>
              <p:nvPr/>
            </p:nvSpPr>
            <p:spPr>
              <a:xfrm>
                <a:off x="999038" y="3172565"/>
                <a:ext cx="5471" cy="233768"/>
              </a:xfrm>
              <a:custGeom>
                <a:avLst/>
                <a:gdLst/>
                <a:ahLst/>
                <a:cxnLst/>
                <a:rect l="l" t="t" r="r" b="b"/>
                <a:pathLst>
                  <a:path w="26" h="1111" extrusionOk="0">
                    <a:moveTo>
                      <a:pt x="11" y="0"/>
                    </a:moveTo>
                    <a:cubicBezTo>
                      <a:pt x="5" y="0"/>
                      <a:pt x="0" y="7"/>
                      <a:pt x="0" y="13"/>
                    </a:cubicBezTo>
                    <a:lnTo>
                      <a:pt x="0" y="1097"/>
                    </a:lnTo>
                    <a:cubicBezTo>
                      <a:pt x="0" y="1106"/>
                      <a:pt x="6" y="1111"/>
                      <a:pt x="13" y="1111"/>
                    </a:cubicBezTo>
                    <a:cubicBezTo>
                      <a:pt x="21" y="1111"/>
                      <a:pt x="26" y="1104"/>
                      <a:pt x="26" y="1097"/>
                    </a:cubicBezTo>
                    <a:lnTo>
                      <a:pt x="26" y="13"/>
                    </a:lnTo>
                    <a:cubicBezTo>
                      <a:pt x="26" y="6"/>
                      <a:pt x="20" y="1"/>
                      <a:pt x="13" y="1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3"/>
              <p:cNvSpPr/>
              <p:nvPr/>
            </p:nvSpPr>
            <p:spPr>
              <a:xfrm>
                <a:off x="1237437" y="2797404"/>
                <a:ext cx="87321" cy="19905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946" extrusionOk="0">
                    <a:moveTo>
                      <a:pt x="240" y="1"/>
                    </a:moveTo>
                    <a:cubicBezTo>
                      <a:pt x="126" y="1"/>
                      <a:pt x="19" y="23"/>
                      <a:pt x="12" y="25"/>
                    </a:cubicBezTo>
                    <a:cubicBezTo>
                      <a:pt x="5" y="27"/>
                      <a:pt x="1" y="32"/>
                      <a:pt x="1" y="38"/>
                    </a:cubicBezTo>
                    <a:lnTo>
                      <a:pt x="1" y="933"/>
                    </a:lnTo>
                    <a:cubicBezTo>
                      <a:pt x="1" y="940"/>
                      <a:pt x="8" y="945"/>
                      <a:pt x="14" y="945"/>
                    </a:cubicBezTo>
                    <a:cubicBezTo>
                      <a:pt x="21" y="945"/>
                      <a:pt x="26" y="939"/>
                      <a:pt x="26" y="933"/>
                    </a:cubicBezTo>
                    <a:lnTo>
                      <a:pt x="26" y="49"/>
                    </a:lnTo>
                    <a:cubicBezTo>
                      <a:pt x="57" y="44"/>
                      <a:pt x="146" y="28"/>
                      <a:pt x="237" y="28"/>
                    </a:cubicBezTo>
                    <a:cubicBezTo>
                      <a:pt x="290" y="28"/>
                      <a:pt x="344" y="33"/>
                      <a:pt x="388" y="48"/>
                    </a:cubicBezTo>
                    <a:lnTo>
                      <a:pt x="388" y="933"/>
                    </a:lnTo>
                    <a:cubicBezTo>
                      <a:pt x="389" y="939"/>
                      <a:pt x="394" y="945"/>
                      <a:pt x="402" y="945"/>
                    </a:cubicBezTo>
                    <a:cubicBezTo>
                      <a:pt x="409" y="945"/>
                      <a:pt x="414" y="939"/>
                      <a:pt x="414" y="933"/>
                    </a:cubicBezTo>
                    <a:lnTo>
                      <a:pt x="414" y="38"/>
                    </a:lnTo>
                    <a:cubicBezTo>
                      <a:pt x="414" y="33"/>
                      <a:pt x="410" y="28"/>
                      <a:pt x="406" y="25"/>
                    </a:cubicBezTo>
                    <a:cubicBezTo>
                      <a:pt x="358" y="7"/>
                      <a:pt x="298" y="1"/>
                      <a:pt x="240" y="1"/>
                    </a:cubicBezTo>
                    <a:close/>
                  </a:path>
                </a:pathLst>
              </a:custGeom>
              <a:solidFill>
                <a:srgbClr val="310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3"/>
              <p:cNvSpPr/>
              <p:nvPr/>
            </p:nvSpPr>
            <p:spPr>
              <a:xfrm>
                <a:off x="998827" y="3220328"/>
                <a:ext cx="859114" cy="69857"/>
              </a:xfrm>
              <a:custGeom>
                <a:avLst/>
                <a:gdLst/>
                <a:ahLst/>
                <a:cxnLst/>
                <a:rect l="l" t="t" r="r" b="b"/>
                <a:pathLst>
                  <a:path w="4083" h="332" extrusionOk="0">
                    <a:moveTo>
                      <a:pt x="2064" y="0"/>
                    </a:moveTo>
                    <a:cubicBezTo>
                      <a:pt x="802" y="0"/>
                      <a:pt x="21" y="300"/>
                      <a:pt x="10" y="305"/>
                    </a:cubicBezTo>
                    <a:cubicBezTo>
                      <a:pt x="4" y="307"/>
                      <a:pt x="0" y="314"/>
                      <a:pt x="2" y="323"/>
                    </a:cubicBezTo>
                    <a:cubicBezTo>
                      <a:pt x="5" y="328"/>
                      <a:pt x="10" y="332"/>
                      <a:pt x="15" y="332"/>
                    </a:cubicBezTo>
                    <a:cubicBezTo>
                      <a:pt x="16" y="332"/>
                      <a:pt x="20" y="332"/>
                      <a:pt x="21" y="331"/>
                    </a:cubicBezTo>
                    <a:cubicBezTo>
                      <a:pt x="25" y="329"/>
                      <a:pt x="436" y="169"/>
                      <a:pt x="1138" y="82"/>
                    </a:cubicBezTo>
                    <a:cubicBezTo>
                      <a:pt x="1389" y="51"/>
                      <a:pt x="1697" y="27"/>
                      <a:pt x="2054" y="27"/>
                    </a:cubicBezTo>
                    <a:cubicBezTo>
                      <a:pt x="2618" y="27"/>
                      <a:pt x="3302" y="87"/>
                      <a:pt x="4065" y="272"/>
                    </a:cubicBezTo>
                    <a:cubicBezTo>
                      <a:pt x="4066" y="273"/>
                      <a:pt x="4067" y="273"/>
                      <a:pt x="4069" y="273"/>
                    </a:cubicBezTo>
                    <a:cubicBezTo>
                      <a:pt x="4074" y="273"/>
                      <a:pt x="4080" y="269"/>
                      <a:pt x="4081" y="262"/>
                    </a:cubicBezTo>
                    <a:cubicBezTo>
                      <a:pt x="4082" y="255"/>
                      <a:pt x="4079" y="249"/>
                      <a:pt x="4071" y="246"/>
                    </a:cubicBezTo>
                    <a:cubicBezTo>
                      <a:pt x="3320" y="63"/>
                      <a:pt x="2641" y="0"/>
                      <a:pt x="2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3"/>
              <p:cNvSpPr/>
              <p:nvPr/>
            </p:nvSpPr>
            <p:spPr>
              <a:xfrm>
                <a:off x="1424284" y="1838986"/>
                <a:ext cx="276692" cy="1080047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133" extrusionOk="0">
                    <a:moveTo>
                      <a:pt x="13" y="1"/>
                    </a:moveTo>
                    <a:cubicBezTo>
                      <a:pt x="5" y="1"/>
                      <a:pt x="0" y="7"/>
                      <a:pt x="0" y="13"/>
                    </a:cubicBezTo>
                    <a:lnTo>
                      <a:pt x="0" y="1032"/>
                    </a:lnTo>
                    <a:lnTo>
                      <a:pt x="0" y="1036"/>
                    </a:lnTo>
                    <a:lnTo>
                      <a:pt x="1286" y="5125"/>
                    </a:lnTo>
                    <a:cubicBezTo>
                      <a:pt x="1287" y="5130"/>
                      <a:pt x="1295" y="5133"/>
                      <a:pt x="1300" y="5133"/>
                    </a:cubicBezTo>
                    <a:lnTo>
                      <a:pt x="1303" y="5133"/>
                    </a:lnTo>
                    <a:cubicBezTo>
                      <a:pt x="1310" y="5131"/>
                      <a:pt x="1315" y="5122"/>
                      <a:pt x="1312" y="5116"/>
                    </a:cubicBezTo>
                    <a:lnTo>
                      <a:pt x="27" y="1031"/>
                    </a:lnTo>
                    <a:lnTo>
                      <a:pt x="27" y="15"/>
                    </a:lnTo>
                    <a:cubicBezTo>
                      <a:pt x="26" y="7"/>
                      <a:pt x="20" y="1"/>
                      <a:pt x="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3"/>
              <p:cNvSpPr/>
              <p:nvPr/>
            </p:nvSpPr>
            <p:spPr>
              <a:xfrm>
                <a:off x="1278047" y="2048134"/>
                <a:ext cx="149814" cy="450914"/>
              </a:xfrm>
              <a:custGeom>
                <a:avLst/>
                <a:gdLst/>
                <a:ahLst/>
                <a:cxnLst/>
                <a:rect l="l" t="t" r="r" b="b"/>
                <a:pathLst>
                  <a:path w="712" h="2143" extrusionOk="0">
                    <a:moveTo>
                      <a:pt x="698" y="1"/>
                    </a:moveTo>
                    <a:cubicBezTo>
                      <a:pt x="693" y="1"/>
                      <a:pt x="686" y="5"/>
                      <a:pt x="684" y="10"/>
                    </a:cubicBezTo>
                    <a:lnTo>
                      <a:pt x="3" y="2126"/>
                    </a:lnTo>
                    <a:cubicBezTo>
                      <a:pt x="0" y="2132"/>
                      <a:pt x="4" y="2140"/>
                      <a:pt x="11" y="2142"/>
                    </a:cubicBezTo>
                    <a:lnTo>
                      <a:pt x="15" y="2142"/>
                    </a:lnTo>
                    <a:cubicBezTo>
                      <a:pt x="21" y="2142"/>
                      <a:pt x="27" y="2139"/>
                      <a:pt x="29" y="2133"/>
                    </a:cubicBezTo>
                    <a:lnTo>
                      <a:pt x="710" y="18"/>
                    </a:lnTo>
                    <a:cubicBezTo>
                      <a:pt x="712" y="11"/>
                      <a:pt x="708" y="3"/>
                      <a:pt x="700" y="1"/>
                    </a:cubicBezTo>
                    <a:cubicBezTo>
                      <a:pt x="700" y="1"/>
                      <a:pt x="699" y="1"/>
                      <a:pt x="6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3"/>
              <p:cNvSpPr/>
              <p:nvPr/>
            </p:nvSpPr>
            <p:spPr>
              <a:xfrm>
                <a:off x="1731489" y="2611612"/>
                <a:ext cx="182217" cy="351178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669" extrusionOk="0">
                    <a:moveTo>
                      <a:pt x="363" y="0"/>
                    </a:moveTo>
                    <a:cubicBezTo>
                      <a:pt x="362" y="0"/>
                      <a:pt x="360" y="0"/>
                      <a:pt x="359" y="1"/>
                    </a:cubicBezTo>
                    <a:cubicBezTo>
                      <a:pt x="352" y="4"/>
                      <a:pt x="347" y="11"/>
                      <a:pt x="350" y="17"/>
                    </a:cubicBezTo>
                    <a:lnTo>
                      <a:pt x="834" y="1641"/>
                    </a:lnTo>
                    <a:lnTo>
                      <a:pt x="14" y="1641"/>
                    </a:lnTo>
                    <a:cubicBezTo>
                      <a:pt x="7" y="1641"/>
                      <a:pt x="0" y="1648"/>
                      <a:pt x="0" y="1654"/>
                    </a:cubicBezTo>
                    <a:cubicBezTo>
                      <a:pt x="0" y="1662"/>
                      <a:pt x="7" y="1669"/>
                      <a:pt x="14" y="1669"/>
                    </a:cubicBezTo>
                    <a:lnTo>
                      <a:pt x="851" y="1669"/>
                    </a:lnTo>
                    <a:cubicBezTo>
                      <a:pt x="855" y="1669"/>
                      <a:pt x="859" y="1665"/>
                      <a:pt x="861" y="1663"/>
                    </a:cubicBezTo>
                    <a:cubicBezTo>
                      <a:pt x="865" y="1659"/>
                      <a:pt x="866" y="1655"/>
                      <a:pt x="865" y="1652"/>
                    </a:cubicBezTo>
                    <a:lnTo>
                      <a:pt x="375" y="10"/>
                    </a:lnTo>
                    <a:cubicBezTo>
                      <a:pt x="373" y="3"/>
                      <a:pt x="369" y="0"/>
                      <a:pt x="3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3"/>
              <p:cNvSpPr/>
              <p:nvPr/>
            </p:nvSpPr>
            <p:spPr>
              <a:xfrm>
                <a:off x="1226916" y="3513218"/>
                <a:ext cx="448810" cy="30089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143" extrusionOk="0">
                    <a:moveTo>
                      <a:pt x="1199" y="1"/>
                    </a:moveTo>
                    <a:cubicBezTo>
                      <a:pt x="464" y="1"/>
                      <a:pt x="17" y="114"/>
                      <a:pt x="12" y="116"/>
                    </a:cubicBezTo>
                    <a:cubicBezTo>
                      <a:pt x="3" y="117"/>
                      <a:pt x="0" y="125"/>
                      <a:pt x="1" y="133"/>
                    </a:cubicBezTo>
                    <a:cubicBezTo>
                      <a:pt x="2" y="139"/>
                      <a:pt x="8" y="143"/>
                      <a:pt x="14" y="143"/>
                    </a:cubicBezTo>
                    <a:lnTo>
                      <a:pt x="18" y="143"/>
                    </a:lnTo>
                    <a:cubicBezTo>
                      <a:pt x="24" y="141"/>
                      <a:pt x="468" y="28"/>
                      <a:pt x="1201" y="28"/>
                    </a:cubicBezTo>
                    <a:cubicBezTo>
                      <a:pt x="1470" y="28"/>
                      <a:pt x="1777" y="43"/>
                      <a:pt x="2116" y="85"/>
                    </a:cubicBezTo>
                    <a:cubicBezTo>
                      <a:pt x="2117" y="85"/>
                      <a:pt x="2118" y="85"/>
                      <a:pt x="2119" y="85"/>
                    </a:cubicBezTo>
                    <a:cubicBezTo>
                      <a:pt x="2125" y="85"/>
                      <a:pt x="2130" y="80"/>
                      <a:pt x="2131" y="73"/>
                    </a:cubicBezTo>
                    <a:cubicBezTo>
                      <a:pt x="2132" y="66"/>
                      <a:pt x="2127" y="59"/>
                      <a:pt x="2120" y="58"/>
                    </a:cubicBezTo>
                    <a:cubicBezTo>
                      <a:pt x="1779" y="16"/>
                      <a:pt x="1469" y="1"/>
                      <a:pt x="1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3"/>
              <p:cNvSpPr/>
              <p:nvPr/>
            </p:nvSpPr>
            <p:spPr>
              <a:xfrm>
                <a:off x="462061" y="4382632"/>
                <a:ext cx="51551" cy="126668"/>
              </a:xfrm>
              <a:custGeom>
                <a:avLst/>
                <a:gdLst/>
                <a:ahLst/>
                <a:cxnLst/>
                <a:rect l="l" t="t" r="r" b="b"/>
                <a:pathLst>
                  <a:path w="245" h="602" extrusionOk="0">
                    <a:moveTo>
                      <a:pt x="231" y="1"/>
                    </a:moveTo>
                    <a:cubicBezTo>
                      <a:pt x="225" y="1"/>
                      <a:pt x="220" y="4"/>
                      <a:pt x="217" y="9"/>
                    </a:cubicBezTo>
                    <a:lnTo>
                      <a:pt x="3" y="584"/>
                    </a:lnTo>
                    <a:cubicBezTo>
                      <a:pt x="1" y="590"/>
                      <a:pt x="4" y="598"/>
                      <a:pt x="11" y="600"/>
                    </a:cubicBezTo>
                    <a:cubicBezTo>
                      <a:pt x="12" y="601"/>
                      <a:pt x="13" y="601"/>
                      <a:pt x="16" y="601"/>
                    </a:cubicBezTo>
                    <a:cubicBezTo>
                      <a:pt x="21" y="601"/>
                      <a:pt x="26" y="598"/>
                      <a:pt x="28" y="593"/>
                    </a:cubicBezTo>
                    <a:lnTo>
                      <a:pt x="242" y="17"/>
                    </a:lnTo>
                    <a:cubicBezTo>
                      <a:pt x="244" y="11"/>
                      <a:pt x="241" y="4"/>
                      <a:pt x="234" y="1"/>
                    </a:cubicBezTo>
                    <a:cubicBezTo>
                      <a:pt x="233" y="1"/>
                      <a:pt x="232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3"/>
              <p:cNvSpPr/>
              <p:nvPr/>
            </p:nvSpPr>
            <p:spPr>
              <a:xfrm>
                <a:off x="558010" y="4262909"/>
                <a:ext cx="71961" cy="196525"/>
              </a:xfrm>
              <a:custGeom>
                <a:avLst/>
                <a:gdLst/>
                <a:ahLst/>
                <a:cxnLst/>
                <a:rect l="l" t="t" r="r" b="b"/>
                <a:pathLst>
                  <a:path w="342" h="934" extrusionOk="0">
                    <a:moveTo>
                      <a:pt x="325" y="0"/>
                    </a:moveTo>
                    <a:cubicBezTo>
                      <a:pt x="319" y="0"/>
                      <a:pt x="314" y="3"/>
                      <a:pt x="314" y="9"/>
                    </a:cubicBezTo>
                    <a:lnTo>
                      <a:pt x="2" y="916"/>
                    </a:lnTo>
                    <a:cubicBezTo>
                      <a:pt x="0" y="922"/>
                      <a:pt x="3" y="931"/>
                      <a:pt x="11" y="933"/>
                    </a:cubicBezTo>
                    <a:cubicBezTo>
                      <a:pt x="13" y="933"/>
                      <a:pt x="14" y="934"/>
                      <a:pt x="15" y="934"/>
                    </a:cubicBezTo>
                    <a:cubicBezTo>
                      <a:pt x="21" y="934"/>
                      <a:pt x="26" y="931"/>
                      <a:pt x="28" y="924"/>
                    </a:cubicBezTo>
                    <a:lnTo>
                      <a:pt x="339" y="17"/>
                    </a:lnTo>
                    <a:cubicBezTo>
                      <a:pt x="341" y="11"/>
                      <a:pt x="338" y="3"/>
                      <a:pt x="330" y="1"/>
                    </a:cubicBezTo>
                    <a:cubicBezTo>
                      <a:pt x="328" y="0"/>
                      <a:pt x="327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3"/>
              <p:cNvSpPr/>
              <p:nvPr/>
            </p:nvSpPr>
            <p:spPr>
              <a:xfrm>
                <a:off x="1585672" y="2901346"/>
                <a:ext cx="89846" cy="120356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72" extrusionOk="0">
                    <a:moveTo>
                      <a:pt x="15" y="0"/>
                    </a:moveTo>
                    <a:cubicBezTo>
                      <a:pt x="12" y="0"/>
                      <a:pt x="10" y="1"/>
                      <a:pt x="7" y="2"/>
                    </a:cubicBezTo>
                    <a:cubicBezTo>
                      <a:pt x="1" y="6"/>
                      <a:pt x="0" y="15"/>
                      <a:pt x="5" y="21"/>
                    </a:cubicBezTo>
                    <a:lnTo>
                      <a:pt x="401" y="567"/>
                    </a:lnTo>
                    <a:cubicBezTo>
                      <a:pt x="403" y="570"/>
                      <a:pt x="407" y="571"/>
                      <a:pt x="411" y="571"/>
                    </a:cubicBezTo>
                    <a:cubicBezTo>
                      <a:pt x="413" y="571"/>
                      <a:pt x="416" y="570"/>
                      <a:pt x="418" y="569"/>
                    </a:cubicBezTo>
                    <a:cubicBezTo>
                      <a:pt x="425" y="565"/>
                      <a:pt x="426" y="556"/>
                      <a:pt x="421" y="551"/>
                    </a:cubicBezTo>
                    <a:lnTo>
                      <a:pt x="26" y="6"/>
                    </a:lnTo>
                    <a:cubicBezTo>
                      <a:pt x="24" y="2"/>
                      <a:pt x="19" y="0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3"/>
              <p:cNvSpPr/>
              <p:nvPr/>
            </p:nvSpPr>
            <p:spPr>
              <a:xfrm>
                <a:off x="1057743" y="3028855"/>
                <a:ext cx="104365" cy="136558"/>
              </a:xfrm>
              <a:custGeom>
                <a:avLst/>
                <a:gdLst/>
                <a:ahLst/>
                <a:cxnLst/>
                <a:rect l="l" t="t" r="r" b="b"/>
                <a:pathLst>
                  <a:path w="496" h="649" extrusionOk="0">
                    <a:moveTo>
                      <a:pt x="481" y="1"/>
                    </a:moveTo>
                    <a:cubicBezTo>
                      <a:pt x="477" y="1"/>
                      <a:pt x="473" y="3"/>
                      <a:pt x="472" y="7"/>
                    </a:cubicBezTo>
                    <a:lnTo>
                      <a:pt x="4" y="627"/>
                    </a:lnTo>
                    <a:cubicBezTo>
                      <a:pt x="1" y="631"/>
                      <a:pt x="1" y="640"/>
                      <a:pt x="7" y="645"/>
                    </a:cubicBezTo>
                    <a:cubicBezTo>
                      <a:pt x="9" y="647"/>
                      <a:pt x="12" y="648"/>
                      <a:pt x="14" y="648"/>
                    </a:cubicBezTo>
                    <a:cubicBezTo>
                      <a:pt x="18" y="648"/>
                      <a:pt x="22" y="647"/>
                      <a:pt x="24" y="643"/>
                    </a:cubicBezTo>
                    <a:lnTo>
                      <a:pt x="492" y="23"/>
                    </a:lnTo>
                    <a:cubicBezTo>
                      <a:pt x="495" y="17"/>
                      <a:pt x="495" y="9"/>
                      <a:pt x="489" y="4"/>
                    </a:cubicBezTo>
                    <a:cubicBezTo>
                      <a:pt x="487" y="2"/>
                      <a:pt x="484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3"/>
              <p:cNvSpPr/>
              <p:nvPr/>
            </p:nvSpPr>
            <p:spPr>
              <a:xfrm>
                <a:off x="1448061" y="2285687"/>
                <a:ext cx="80167" cy="373482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775" extrusionOk="0">
                    <a:moveTo>
                      <a:pt x="16" y="1"/>
                    </a:moveTo>
                    <a:cubicBezTo>
                      <a:pt x="15" y="1"/>
                      <a:pt x="13" y="1"/>
                      <a:pt x="12" y="1"/>
                    </a:cubicBezTo>
                    <a:cubicBezTo>
                      <a:pt x="5" y="3"/>
                      <a:pt x="1" y="10"/>
                      <a:pt x="2" y="17"/>
                    </a:cubicBezTo>
                    <a:lnTo>
                      <a:pt x="354" y="1765"/>
                    </a:lnTo>
                    <a:cubicBezTo>
                      <a:pt x="355" y="1771"/>
                      <a:pt x="360" y="1775"/>
                      <a:pt x="368" y="1775"/>
                    </a:cubicBezTo>
                    <a:lnTo>
                      <a:pt x="370" y="1775"/>
                    </a:lnTo>
                    <a:cubicBezTo>
                      <a:pt x="377" y="1774"/>
                      <a:pt x="381" y="1768"/>
                      <a:pt x="380" y="1760"/>
                    </a:cubicBezTo>
                    <a:lnTo>
                      <a:pt x="28" y="12"/>
                    </a:lnTo>
                    <a:cubicBezTo>
                      <a:pt x="27" y="5"/>
                      <a:pt x="22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3"/>
              <p:cNvSpPr/>
              <p:nvPr/>
            </p:nvSpPr>
            <p:spPr>
              <a:xfrm>
                <a:off x="1312344" y="2457802"/>
                <a:ext cx="43555" cy="172538"/>
              </a:xfrm>
              <a:custGeom>
                <a:avLst/>
                <a:gdLst/>
                <a:ahLst/>
                <a:cxnLst/>
                <a:rect l="l" t="t" r="r" b="b"/>
                <a:pathLst>
                  <a:path w="207" h="820" extrusionOk="0">
                    <a:moveTo>
                      <a:pt x="194" y="0"/>
                    </a:moveTo>
                    <a:cubicBezTo>
                      <a:pt x="188" y="0"/>
                      <a:pt x="181" y="5"/>
                      <a:pt x="180" y="11"/>
                    </a:cubicBezTo>
                    <a:lnTo>
                      <a:pt x="2" y="803"/>
                    </a:lnTo>
                    <a:cubicBezTo>
                      <a:pt x="1" y="810"/>
                      <a:pt x="5" y="818"/>
                      <a:pt x="12" y="820"/>
                    </a:cubicBezTo>
                    <a:lnTo>
                      <a:pt x="15" y="820"/>
                    </a:lnTo>
                    <a:cubicBezTo>
                      <a:pt x="21" y="820"/>
                      <a:pt x="27" y="816"/>
                      <a:pt x="28" y="809"/>
                    </a:cubicBezTo>
                    <a:lnTo>
                      <a:pt x="206" y="17"/>
                    </a:lnTo>
                    <a:cubicBezTo>
                      <a:pt x="207" y="10"/>
                      <a:pt x="204" y="4"/>
                      <a:pt x="195" y="1"/>
                    </a:cubicBezTo>
                    <a:cubicBezTo>
                      <a:pt x="195" y="0"/>
                      <a:pt x="194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3"/>
              <p:cNvSpPr/>
              <p:nvPr/>
            </p:nvSpPr>
            <p:spPr>
              <a:xfrm>
                <a:off x="1237647" y="2624867"/>
                <a:ext cx="87532" cy="183059"/>
              </a:xfrm>
              <a:custGeom>
                <a:avLst/>
                <a:gdLst/>
                <a:ahLst/>
                <a:cxnLst/>
                <a:rect l="l" t="t" r="r" b="b"/>
                <a:pathLst>
                  <a:path w="416" h="870" extrusionOk="0">
                    <a:moveTo>
                      <a:pt x="208" y="1"/>
                    </a:moveTo>
                    <a:cubicBezTo>
                      <a:pt x="202" y="1"/>
                      <a:pt x="196" y="4"/>
                      <a:pt x="195" y="9"/>
                    </a:cubicBezTo>
                    <a:lnTo>
                      <a:pt x="2" y="854"/>
                    </a:lnTo>
                    <a:cubicBezTo>
                      <a:pt x="1" y="862"/>
                      <a:pt x="4" y="868"/>
                      <a:pt x="12" y="869"/>
                    </a:cubicBezTo>
                    <a:cubicBezTo>
                      <a:pt x="13" y="869"/>
                      <a:pt x="14" y="870"/>
                      <a:pt x="15" y="870"/>
                    </a:cubicBezTo>
                    <a:cubicBezTo>
                      <a:pt x="21" y="870"/>
                      <a:pt x="26" y="866"/>
                      <a:pt x="27" y="859"/>
                    </a:cubicBezTo>
                    <a:lnTo>
                      <a:pt x="207" y="71"/>
                    </a:lnTo>
                    <a:lnTo>
                      <a:pt x="388" y="859"/>
                    </a:lnTo>
                    <a:cubicBezTo>
                      <a:pt x="390" y="865"/>
                      <a:pt x="395" y="869"/>
                      <a:pt x="401" y="869"/>
                    </a:cubicBezTo>
                    <a:lnTo>
                      <a:pt x="403" y="869"/>
                    </a:lnTo>
                    <a:cubicBezTo>
                      <a:pt x="411" y="868"/>
                      <a:pt x="415" y="860"/>
                      <a:pt x="413" y="854"/>
                    </a:cubicBezTo>
                    <a:lnTo>
                      <a:pt x="221" y="9"/>
                    </a:lnTo>
                    <a:cubicBezTo>
                      <a:pt x="219" y="4"/>
                      <a:pt x="213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3"/>
              <p:cNvSpPr/>
              <p:nvPr/>
            </p:nvSpPr>
            <p:spPr>
              <a:xfrm>
                <a:off x="1752109" y="2747957"/>
                <a:ext cx="36612" cy="10520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500" extrusionOk="0">
                    <a:moveTo>
                      <a:pt x="158" y="1"/>
                    </a:moveTo>
                    <a:cubicBezTo>
                      <a:pt x="152" y="1"/>
                      <a:pt x="148" y="5"/>
                      <a:pt x="146" y="11"/>
                    </a:cubicBezTo>
                    <a:lnTo>
                      <a:pt x="4" y="481"/>
                    </a:lnTo>
                    <a:cubicBezTo>
                      <a:pt x="1" y="489"/>
                      <a:pt x="5" y="495"/>
                      <a:pt x="13" y="498"/>
                    </a:cubicBezTo>
                    <a:cubicBezTo>
                      <a:pt x="14" y="498"/>
                      <a:pt x="15" y="499"/>
                      <a:pt x="16" y="499"/>
                    </a:cubicBezTo>
                    <a:cubicBezTo>
                      <a:pt x="23" y="499"/>
                      <a:pt x="28" y="495"/>
                      <a:pt x="29" y="489"/>
                    </a:cubicBezTo>
                    <a:lnTo>
                      <a:pt x="172" y="18"/>
                    </a:lnTo>
                    <a:cubicBezTo>
                      <a:pt x="174" y="11"/>
                      <a:pt x="169" y="4"/>
                      <a:pt x="162" y="2"/>
                    </a:cubicBezTo>
                    <a:cubicBezTo>
                      <a:pt x="161" y="1"/>
                      <a:pt x="159" y="1"/>
                      <a:pt x="1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3"/>
              <p:cNvSpPr/>
              <p:nvPr/>
            </p:nvSpPr>
            <p:spPr>
              <a:xfrm>
                <a:off x="1829331" y="2824967"/>
                <a:ext cx="28616" cy="76169"/>
              </a:xfrm>
              <a:custGeom>
                <a:avLst/>
                <a:gdLst/>
                <a:ahLst/>
                <a:cxnLst/>
                <a:rect l="l" t="t" r="r" b="b"/>
                <a:pathLst>
                  <a:path w="136" h="362" extrusionOk="0">
                    <a:moveTo>
                      <a:pt x="13" y="0"/>
                    </a:moveTo>
                    <a:cubicBezTo>
                      <a:pt x="12" y="0"/>
                      <a:pt x="11" y="0"/>
                      <a:pt x="10" y="0"/>
                    </a:cubicBezTo>
                    <a:cubicBezTo>
                      <a:pt x="4" y="3"/>
                      <a:pt x="0" y="11"/>
                      <a:pt x="1" y="17"/>
                    </a:cubicBezTo>
                    <a:lnTo>
                      <a:pt x="108" y="353"/>
                    </a:lnTo>
                    <a:cubicBezTo>
                      <a:pt x="109" y="358"/>
                      <a:pt x="115" y="362"/>
                      <a:pt x="120" y="362"/>
                    </a:cubicBezTo>
                    <a:lnTo>
                      <a:pt x="124" y="362"/>
                    </a:lnTo>
                    <a:cubicBezTo>
                      <a:pt x="132" y="359"/>
                      <a:pt x="135" y="351"/>
                      <a:pt x="133" y="344"/>
                    </a:cubicBezTo>
                    <a:lnTo>
                      <a:pt x="27" y="9"/>
                    </a:lnTo>
                    <a:cubicBezTo>
                      <a:pt x="25" y="3"/>
                      <a:pt x="19" y="0"/>
                      <a:pt x="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3"/>
              <p:cNvSpPr/>
              <p:nvPr/>
            </p:nvSpPr>
            <p:spPr>
              <a:xfrm>
                <a:off x="1531175" y="3028855"/>
                <a:ext cx="34297" cy="96579"/>
              </a:xfrm>
              <a:custGeom>
                <a:avLst/>
                <a:gdLst/>
                <a:ahLst/>
                <a:cxnLst/>
                <a:rect l="l" t="t" r="r" b="b"/>
                <a:pathLst>
                  <a:path w="163" h="459" extrusionOk="0">
                    <a:moveTo>
                      <a:pt x="17" y="1"/>
                    </a:moveTo>
                    <a:cubicBezTo>
                      <a:pt x="15" y="1"/>
                      <a:pt x="13" y="1"/>
                      <a:pt x="11" y="2"/>
                    </a:cubicBezTo>
                    <a:cubicBezTo>
                      <a:pt x="4" y="4"/>
                      <a:pt x="0" y="12"/>
                      <a:pt x="3" y="18"/>
                    </a:cubicBezTo>
                    <a:lnTo>
                      <a:pt x="134" y="449"/>
                    </a:lnTo>
                    <a:cubicBezTo>
                      <a:pt x="136" y="454"/>
                      <a:pt x="142" y="459"/>
                      <a:pt x="148" y="459"/>
                    </a:cubicBezTo>
                    <a:lnTo>
                      <a:pt x="152" y="459"/>
                    </a:lnTo>
                    <a:cubicBezTo>
                      <a:pt x="158" y="456"/>
                      <a:pt x="163" y="448"/>
                      <a:pt x="160" y="442"/>
                    </a:cubicBezTo>
                    <a:lnTo>
                      <a:pt x="29" y="10"/>
                    </a:lnTo>
                    <a:cubicBezTo>
                      <a:pt x="27" y="5"/>
                      <a:pt x="23" y="1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3"/>
              <p:cNvSpPr/>
              <p:nvPr/>
            </p:nvSpPr>
            <p:spPr>
              <a:xfrm>
                <a:off x="1312134" y="3984957"/>
                <a:ext cx="170855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812" h="94" extrusionOk="0">
                    <a:moveTo>
                      <a:pt x="638" y="1"/>
                    </a:moveTo>
                    <a:cubicBezTo>
                      <a:pt x="265" y="1"/>
                      <a:pt x="16" y="67"/>
                      <a:pt x="12" y="67"/>
                    </a:cubicBezTo>
                    <a:cubicBezTo>
                      <a:pt x="5" y="68"/>
                      <a:pt x="1" y="76"/>
                      <a:pt x="3" y="83"/>
                    </a:cubicBezTo>
                    <a:cubicBezTo>
                      <a:pt x="5" y="89"/>
                      <a:pt x="10" y="93"/>
                      <a:pt x="16" y="93"/>
                    </a:cubicBezTo>
                    <a:lnTo>
                      <a:pt x="20" y="93"/>
                    </a:lnTo>
                    <a:cubicBezTo>
                      <a:pt x="22" y="92"/>
                      <a:pt x="273" y="28"/>
                      <a:pt x="646" y="28"/>
                    </a:cubicBezTo>
                    <a:cubicBezTo>
                      <a:pt x="695" y="28"/>
                      <a:pt x="746" y="29"/>
                      <a:pt x="798" y="32"/>
                    </a:cubicBezTo>
                    <a:cubicBezTo>
                      <a:pt x="807" y="32"/>
                      <a:pt x="812" y="27"/>
                      <a:pt x="812" y="19"/>
                    </a:cubicBezTo>
                    <a:cubicBezTo>
                      <a:pt x="812" y="11"/>
                      <a:pt x="807" y="5"/>
                      <a:pt x="800" y="5"/>
                    </a:cubicBezTo>
                    <a:cubicBezTo>
                      <a:pt x="743" y="2"/>
                      <a:pt x="689" y="1"/>
                      <a:pt x="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3"/>
              <p:cNvSpPr/>
              <p:nvPr/>
            </p:nvSpPr>
            <p:spPr>
              <a:xfrm>
                <a:off x="1395037" y="3927726"/>
                <a:ext cx="5471" cy="62913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9" extrusionOk="0">
                    <a:moveTo>
                      <a:pt x="12" y="1"/>
                    </a:moveTo>
                    <a:cubicBezTo>
                      <a:pt x="6" y="1"/>
                      <a:pt x="0" y="7"/>
                      <a:pt x="0" y="13"/>
                    </a:cubicBezTo>
                    <a:lnTo>
                      <a:pt x="0" y="285"/>
                    </a:lnTo>
                    <a:cubicBezTo>
                      <a:pt x="0" y="293"/>
                      <a:pt x="6" y="299"/>
                      <a:pt x="12" y="299"/>
                    </a:cubicBezTo>
                    <a:cubicBezTo>
                      <a:pt x="21" y="299"/>
                      <a:pt x="26" y="292"/>
                      <a:pt x="26" y="285"/>
                    </a:cubicBezTo>
                    <a:lnTo>
                      <a:pt x="26" y="13"/>
                    </a:lnTo>
                    <a:cubicBezTo>
                      <a:pt x="26" y="6"/>
                      <a:pt x="18" y="1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3"/>
              <p:cNvSpPr/>
              <p:nvPr/>
            </p:nvSpPr>
            <p:spPr>
              <a:xfrm>
                <a:off x="1355479" y="3926043"/>
                <a:ext cx="112571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6" extrusionOk="0">
                    <a:moveTo>
                      <a:pt x="286" y="0"/>
                    </a:moveTo>
                    <a:cubicBezTo>
                      <a:pt x="135" y="0"/>
                      <a:pt x="15" y="9"/>
                      <a:pt x="14" y="9"/>
                    </a:cubicBezTo>
                    <a:cubicBezTo>
                      <a:pt x="6" y="9"/>
                      <a:pt x="1" y="15"/>
                      <a:pt x="1" y="23"/>
                    </a:cubicBezTo>
                    <a:cubicBezTo>
                      <a:pt x="1" y="30"/>
                      <a:pt x="6" y="35"/>
                      <a:pt x="13" y="35"/>
                    </a:cubicBezTo>
                    <a:cubicBezTo>
                      <a:pt x="14" y="35"/>
                      <a:pt x="14" y="35"/>
                      <a:pt x="15" y="35"/>
                    </a:cubicBezTo>
                    <a:cubicBezTo>
                      <a:pt x="16" y="35"/>
                      <a:pt x="135" y="27"/>
                      <a:pt x="285" y="27"/>
                    </a:cubicBezTo>
                    <a:cubicBezTo>
                      <a:pt x="359" y="27"/>
                      <a:pt x="442" y="29"/>
                      <a:pt x="521" y="35"/>
                    </a:cubicBezTo>
                    <a:lnTo>
                      <a:pt x="522" y="35"/>
                    </a:lnTo>
                    <a:cubicBezTo>
                      <a:pt x="528" y="35"/>
                      <a:pt x="534" y="30"/>
                      <a:pt x="534" y="23"/>
                    </a:cubicBezTo>
                    <a:cubicBezTo>
                      <a:pt x="534" y="15"/>
                      <a:pt x="529" y="9"/>
                      <a:pt x="522" y="9"/>
                    </a:cubicBezTo>
                    <a:cubicBezTo>
                      <a:pt x="443" y="2"/>
                      <a:pt x="361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3"/>
              <p:cNvSpPr/>
              <p:nvPr/>
            </p:nvSpPr>
            <p:spPr>
              <a:xfrm>
                <a:off x="1829121" y="2996241"/>
                <a:ext cx="866899" cy="2155886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10246" extrusionOk="0">
                    <a:moveTo>
                      <a:pt x="1690" y="0"/>
                    </a:moveTo>
                    <a:lnTo>
                      <a:pt x="1679" y="20"/>
                    </a:lnTo>
                    <a:lnTo>
                      <a:pt x="0" y="2901"/>
                    </a:lnTo>
                    <a:lnTo>
                      <a:pt x="341" y="3044"/>
                    </a:lnTo>
                    <a:lnTo>
                      <a:pt x="300" y="4530"/>
                    </a:lnTo>
                    <a:lnTo>
                      <a:pt x="144" y="10225"/>
                    </a:lnTo>
                    <a:lnTo>
                      <a:pt x="970" y="10225"/>
                    </a:lnTo>
                    <a:cubicBezTo>
                      <a:pt x="970" y="10232"/>
                      <a:pt x="970" y="10225"/>
                      <a:pt x="969" y="10245"/>
                    </a:cubicBezTo>
                    <a:lnTo>
                      <a:pt x="1853" y="10225"/>
                    </a:lnTo>
                    <a:lnTo>
                      <a:pt x="2036" y="10222"/>
                    </a:lnTo>
                    <a:lnTo>
                      <a:pt x="4119" y="10225"/>
                    </a:lnTo>
                    <a:lnTo>
                      <a:pt x="3079" y="3019"/>
                    </a:lnTo>
                    <a:lnTo>
                      <a:pt x="3273" y="2857"/>
                    </a:lnTo>
                    <a:lnTo>
                      <a:pt x="3318" y="2857"/>
                    </a:lnTo>
                    <a:lnTo>
                      <a:pt x="1690" y="0"/>
                    </a:lnTo>
                    <a:close/>
                  </a:path>
                </a:pathLst>
              </a:custGeom>
              <a:solidFill>
                <a:srgbClr val="99BE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3"/>
              <p:cNvSpPr/>
              <p:nvPr/>
            </p:nvSpPr>
            <p:spPr>
              <a:xfrm>
                <a:off x="1828490" y="3000028"/>
                <a:ext cx="353493" cy="214747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0206" extrusionOk="0">
                    <a:moveTo>
                      <a:pt x="1679" y="1"/>
                    </a:moveTo>
                    <a:lnTo>
                      <a:pt x="0" y="2881"/>
                    </a:lnTo>
                    <a:lnTo>
                      <a:pt x="342" y="3024"/>
                    </a:lnTo>
                    <a:lnTo>
                      <a:pt x="301" y="4511"/>
                    </a:lnTo>
                    <a:lnTo>
                      <a:pt x="143" y="10206"/>
                    </a:lnTo>
                    <a:lnTo>
                      <a:pt x="971" y="10206"/>
                    </a:lnTo>
                    <a:cubicBezTo>
                      <a:pt x="1076" y="7923"/>
                      <a:pt x="1399" y="3109"/>
                      <a:pt x="16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3"/>
              <p:cNvSpPr/>
              <p:nvPr/>
            </p:nvSpPr>
            <p:spPr>
              <a:xfrm>
                <a:off x="3904855" y="4610085"/>
                <a:ext cx="992516" cy="537394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2554" extrusionOk="0">
                    <a:moveTo>
                      <a:pt x="9" y="0"/>
                    </a:moveTo>
                    <a:lnTo>
                      <a:pt x="1" y="2169"/>
                    </a:lnTo>
                    <a:lnTo>
                      <a:pt x="1" y="2195"/>
                    </a:lnTo>
                    <a:lnTo>
                      <a:pt x="0" y="2554"/>
                    </a:lnTo>
                    <a:lnTo>
                      <a:pt x="4717" y="2554"/>
                    </a:lnTo>
                    <a:lnTo>
                      <a:pt x="4717" y="0"/>
                    </a:lnTo>
                    <a:close/>
                  </a:path>
                </a:pathLst>
              </a:custGeom>
              <a:solidFill>
                <a:srgbClr val="8BA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3"/>
              <p:cNvSpPr/>
              <p:nvPr/>
            </p:nvSpPr>
            <p:spPr>
              <a:xfrm>
                <a:off x="4514635" y="4610085"/>
                <a:ext cx="382740" cy="537394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2554" extrusionOk="0">
                    <a:moveTo>
                      <a:pt x="0" y="0"/>
                    </a:moveTo>
                    <a:lnTo>
                      <a:pt x="541" y="2165"/>
                    </a:lnTo>
                    <a:lnTo>
                      <a:pt x="549" y="2191"/>
                    </a:lnTo>
                    <a:lnTo>
                      <a:pt x="640" y="2554"/>
                    </a:lnTo>
                    <a:lnTo>
                      <a:pt x="1819" y="2554"/>
                    </a:lnTo>
                    <a:lnTo>
                      <a:pt x="18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3"/>
              <p:cNvSpPr/>
              <p:nvPr/>
            </p:nvSpPr>
            <p:spPr>
              <a:xfrm>
                <a:off x="4264242" y="3450937"/>
                <a:ext cx="492786" cy="747385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3552" extrusionOk="0">
                    <a:moveTo>
                      <a:pt x="15" y="1"/>
                    </a:moveTo>
                    <a:lnTo>
                      <a:pt x="0" y="3552"/>
                    </a:lnTo>
                    <a:lnTo>
                      <a:pt x="2342" y="3552"/>
                    </a:lnTo>
                    <a:lnTo>
                      <a:pt x="2342" y="1"/>
                    </a:lnTo>
                    <a:close/>
                  </a:path>
                </a:pathLst>
              </a:custGeom>
              <a:solidFill>
                <a:srgbClr val="8BA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3"/>
              <p:cNvSpPr/>
              <p:nvPr/>
            </p:nvSpPr>
            <p:spPr>
              <a:xfrm>
                <a:off x="4523893" y="3450937"/>
                <a:ext cx="233137" cy="74738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3552" extrusionOk="0">
                    <a:moveTo>
                      <a:pt x="0" y="1"/>
                    </a:moveTo>
                    <a:cubicBezTo>
                      <a:pt x="152" y="1177"/>
                      <a:pt x="377" y="2882"/>
                      <a:pt x="465" y="3552"/>
                    </a:cubicBezTo>
                    <a:lnTo>
                      <a:pt x="1108" y="3552"/>
                    </a:ln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3"/>
              <p:cNvSpPr/>
              <p:nvPr/>
            </p:nvSpPr>
            <p:spPr>
              <a:xfrm>
                <a:off x="3230689" y="2630969"/>
                <a:ext cx="1039438" cy="1567363"/>
              </a:xfrm>
              <a:custGeom>
                <a:avLst/>
                <a:gdLst/>
                <a:ahLst/>
                <a:cxnLst/>
                <a:rect l="l" t="t" r="r" b="b"/>
                <a:pathLst>
                  <a:path w="4940" h="7449" extrusionOk="0">
                    <a:moveTo>
                      <a:pt x="2935" y="1"/>
                    </a:moveTo>
                    <a:lnTo>
                      <a:pt x="1666" y="143"/>
                    </a:lnTo>
                    <a:lnTo>
                      <a:pt x="1" y="329"/>
                    </a:lnTo>
                    <a:lnTo>
                      <a:pt x="1" y="2050"/>
                    </a:lnTo>
                    <a:lnTo>
                      <a:pt x="1123" y="2035"/>
                    </a:lnTo>
                    <a:lnTo>
                      <a:pt x="2981" y="2013"/>
                    </a:lnTo>
                    <a:lnTo>
                      <a:pt x="3636" y="4593"/>
                    </a:lnTo>
                    <a:lnTo>
                      <a:pt x="3636" y="7449"/>
                    </a:lnTo>
                    <a:lnTo>
                      <a:pt x="4912" y="7449"/>
                    </a:lnTo>
                    <a:lnTo>
                      <a:pt x="4940" y="374"/>
                    </a:lnTo>
                    <a:lnTo>
                      <a:pt x="2935" y="1"/>
                    </a:lnTo>
                    <a:close/>
                  </a:path>
                </a:pathLst>
              </a:custGeom>
              <a:solidFill>
                <a:srgbClr val="8BA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3"/>
              <p:cNvSpPr/>
              <p:nvPr/>
            </p:nvSpPr>
            <p:spPr>
              <a:xfrm>
                <a:off x="3130742" y="2247602"/>
                <a:ext cx="1216395" cy="369695"/>
              </a:xfrm>
              <a:custGeom>
                <a:avLst/>
                <a:gdLst/>
                <a:ahLst/>
                <a:cxnLst/>
                <a:rect l="l" t="t" r="r" b="b"/>
                <a:pathLst>
                  <a:path w="5781" h="1757" extrusionOk="0">
                    <a:moveTo>
                      <a:pt x="3475" y="0"/>
                    </a:moveTo>
                    <a:lnTo>
                      <a:pt x="2682" y="91"/>
                    </a:lnTo>
                    <a:lnTo>
                      <a:pt x="2682" y="480"/>
                    </a:lnTo>
                    <a:lnTo>
                      <a:pt x="2561" y="498"/>
                    </a:lnTo>
                    <a:lnTo>
                      <a:pt x="2308" y="534"/>
                    </a:lnTo>
                    <a:lnTo>
                      <a:pt x="2308" y="133"/>
                    </a:lnTo>
                    <a:lnTo>
                      <a:pt x="1801" y="191"/>
                    </a:lnTo>
                    <a:lnTo>
                      <a:pt x="1766" y="227"/>
                    </a:lnTo>
                    <a:lnTo>
                      <a:pt x="1766" y="578"/>
                    </a:lnTo>
                    <a:lnTo>
                      <a:pt x="1392" y="631"/>
                    </a:lnTo>
                    <a:lnTo>
                      <a:pt x="1392" y="237"/>
                    </a:lnTo>
                    <a:lnTo>
                      <a:pt x="849" y="299"/>
                    </a:lnTo>
                    <a:lnTo>
                      <a:pt x="849" y="676"/>
                    </a:lnTo>
                    <a:lnTo>
                      <a:pt x="476" y="730"/>
                    </a:lnTo>
                    <a:lnTo>
                      <a:pt x="476" y="343"/>
                    </a:lnTo>
                    <a:lnTo>
                      <a:pt x="14" y="394"/>
                    </a:lnTo>
                    <a:cubicBezTo>
                      <a:pt x="1" y="434"/>
                      <a:pt x="14" y="1636"/>
                      <a:pt x="14" y="1636"/>
                    </a:cubicBezTo>
                    <a:lnTo>
                      <a:pt x="2324" y="1332"/>
                    </a:lnTo>
                    <a:lnTo>
                      <a:pt x="3364" y="1195"/>
                    </a:lnTo>
                    <a:lnTo>
                      <a:pt x="5780" y="1756"/>
                    </a:lnTo>
                    <a:lnTo>
                      <a:pt x="5780" y="475"/>
                    </a:lnTo>
                    <a:lnTo>
                      <a:pt x="5447" y="406"/>
                    </a:lnTo>
                    <a:lnTo>
                      <a:pt x="5447" y="754"/>
                    </a:lnTo>
                    <a:lnTo>
                      <a:pt x="5135" y="657"/>
                    </a:lnTo>
                    <a:lnTo>
                      <a:pt x="5135" y="342"/>
                    </a:lnTo>
                    <a:lnTo>
                      <a:pt x="4685" y="248"/>
                    </a:lnTo>
                    <a:lnTo>
                      <a:pt x="4685" y="565"/>
                    </a:lnTo>
                    <a:lnTo>
                      <a:pt x="4374" y="521"/>
                    </a:lnTo>
                    <a:lnTo>
                      <a:pt x="4374" y="185"/>
                    </a:lnTo>
                    <a:lnTo>
                      <a:pt x="3922" y="91"/>
                    </a:lnTo>
                    <a:lnTo>
                      <a:pt x="3922" y="485"/>
                    </a:lnTo>
                    <a:lnTo>
                      <a:pt x="3613" y="441"/>
                    </a:lnTo>
                    <a:lnTo>
                      <a:pt x="3613" y="29"/>
                    </a:lnTo>
                    <a:lnTo>
                      <a:pt x="3475" y="0"/>
                    </a:lnTo>
                    <a:close/>
                  </a:path>
                </a:pathLst>
              </a:custGeom>
              <a:solidFill>
                <a:srgbClr val="8BA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3"/>
              <p:cNvSpPr/>
              <p:nvPr/>
            </p:nvSpPr>
            <p:spPr>
              <a:xfrm>
                <a:off x="3230689" y="2661058"/>
                <a:ext cx="350547" cy="401257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907" extrusionOk="0">
                    <a:moveTo>
                      <a:pt x="1666" y="0"/>
                    </a:moveTo>
                    <a:lnTo>
                      <a:pt x="1" y="186"/>
                    </a:lnTo>
                    <a:lnTo>
                      <a:pt x="1" y="1907"/>
                    </a:lnTo>
                    <a:lnTo>
                      <a:pt x="1123" y="1892"/>
                    </a:lnTo>
                    <a:lnTo>
                      <a:pt x="16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3"/>
              <p:cNvSpPr/>
              <p:nvPr/>
            </p:nvSpPr>
            <p:spPr>
              <a:xfrm>
                <a:off x="3130742" y="2275377"/>
                <a:ext cx="539498" cy="316671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1505" extrusionOk="0">
                    <a:moveTo>
                      <a:pt x="2309" y="0"/>
                    </a:moveTo>
                    <a:lnTo>
                      <a:pt x="1802" y="58"/>
                    </a:lnTo>
                    <a:lnTo>
                      <a:pt x="1767" y="93"/>
                    </a:lnTo>
                    <a:lnTo>
                      <a:pt x="1767" y="445"/>
                    </a:lnTo>
                    <a:lnTo>
                      <a:pt x="1393" y="498"/>
                    </a:lnTo>
                    <a:lnTo>
                      <a:pt x="1393" y="104"/>
                    </a:lnTo>
                    <a:lnTo>
                      <a:pt x="850" y="166"/>
                    </a:lnTo>
                    <a:lnTo>
                      <a:pt x="850" y="543"/>
                    </a:lnTo>
                    <a:lnTo>
                      <a:pt x="477" y="596"/>
                    </a:lnTo>
                    <a:lnTo>
                      <a:pt x="477" y="210"/>
                    </a:lnTo>
                    <a:lnTo>
                      <a:pt x="14" y="262"/>
                    </a:lnTo>
                    <a:cubicBezTo>
                      <a:pt x="1" y="302"/>
                      <a:pt x="14" y="1504"/>
                      <a:pt x="14" y="1504"/>
                    </a:cubicBezTo>
                    <a:lnTo>
                      <a:pt x="2324" y="1200"/>
                    </a:lnTo>
                    <a:lnTo>
                      <a:pt x="2563" y="365"/>
                    </a:lnTo>
                    <a:lnTo>
                      <a:pt x="2309" y="401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3"/>
              <p:cNvSpPr/>
              <p:nvPr/>
            </p:nvSpPr>
            <p:spPr>
              <a:xfrm>
                <a:off x="2475934" y="3223273"/>
                <a:ext cx="1305189" cy="1924222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9145" extrusionOk="0">
                    <a:moveTo>
                      <a:pt x="6203" y="0"/>
                    </a:moveTo>
                    <a:lnTo>
                      <a:pt x="5350" y="1866"/>
                    </a:lnTo>
                    <a:lnTo>
                      <a:pt x="241" y="1778"/>
                    </a:lnTo>
                    <a:lnTo>
                      <a:pt x="1" y="1938"/>
                    </a:lnTo>
                    <a:lnTo>
                      <a:pt x="1043" y="9145"/>
                    </a:lnTo>
                    <a:lnTo>
                      <a:pt x="5350" y="9145"/>
                    </a:lnTo>
                    <a:lnTo>
                      <a:pt x="5350" y="1938"/>
                    </a:lnTo>
                    <a:lnTo>
                      <a:pt x="6203" y="0"/>
                    </a:lnTo>
                    <a:close/>
                  </a:path>
                </a:pathLst>
              </a:custGeom>
              <a:solidFill>
                <a:srgbClr val="8BA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3"/>
              <p:cNvSpPr/>
              <p:nvPr/>
            </p:nvSpPr>
            <p:spPr>
              <a:xfrm>
                <a:off x="3853093" y="3054314"/>
                <a:ext cx="15781" cy="427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203" extrusionOk="0">
                    <a:moveTo>
                      <a:pt x="23" y="1"/>
                    </a:moveTo>
                    <a:lnTo>
                      <a:pt x="1" y="51"/>
                    </a:lnTo>
                    <a:lnTo>
                      <a:pt x="74" y="202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779D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3"/>
              <p:cNvSpPr/>
              <p:nvPr/>
            </p:nvSpPr>
            <p:spPr>
              <a:xfrm>
                <a:off x="3780921" y="3062099"/>
                <a:ext cx="72382" cy="161386"/>
              </a:xfrm>
              <a:custGeom>
                <a:avLst/>
                <a:gdLst/>
                <a:ahLst/>
                <a:cxnLst/>
                <a:rect l="l" t="t" r="r" b="b"/>
                <a:pathLst>
                  <a:path w="344" h="767" extrusionOk="0">
                    <a:moveTo>
                      <a:pt x="337" y="1"/>
                    </a:moveTo>
                    <a:lnTo>
                      <a:pt x="1" y="766"/>
                    </a:lnTo>
                    <a:lnTo>
                      <a:pt x="282" y="148"/>
                    </a:lnTo>
                    <a:lnTo>
                      <a:pt x="344" y="14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rgbClr val="8BA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3"/>
              <p:cNvSpPr/>
              <p:nvPr/>
            </p:nvSpPr>
            <p:spPr>
              <a:xfrm>
                <a:off x="3601228" y="3065045"/>
                <a:ext cx="394523" cy="2082663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9898" extrusionOk="0">
                    <a:moveTo>
                      <a:pt x="1196" y="1"/>
                    </a:moveTo>
                    <a:lnTo>
                      <a:pt x="1136" y="135"/>
                    </a:lnTo>
                    <a:lnTo>
                      <a:pt x="853" y="753"/>
                    </a:lnTo>
                    <a:lnTo>
                      <a:pt x="1" y="2620"/>
                    </a:lnTo>
                    <a:lnTo>
                      <a:pt x="1" y="9898"/>
                    </a:lnTo>
                    <a:lnTo>
                      <a:pt x="1441" y="9898"/>
                    </a:lnTo>
                    <a:lnTo>
                      <a:pt x="1451" y="7345"/>
                    </a:lnTo>
                    <a:lnTo>
                      <a:pt x="1183" y="7345"/>
                    </a:lnTo>
                    <a:cubicBezTo>
                      <a:pt x="1717" y="6606"/>
                      <a:pt x="1873" y="5388"/>
                      <a:pt x="1873" y="5388"/>
                    </a:cubicBezTo>
                    <a:lnTo>
                      <a:pt x="1873" y="2530"/>
                    </a:lnTo>
                    <a:lnTo>
                      <a:pt x="1875" y="2530"/>
                    </a:lnTo>
                    <a:lnTo>
                      <a:pt x="1271" y="152"/>
                    </a:lnTo>
                    <a:lnTo>
                      <a:pt x="1196" y="1"/>
                    </a:lnTo>
                    <a:close/>
                  </a:path>
                </a:pathLst>
              </a:custGeom>
              <a:solidFill>
                <a:srgbClr val="779D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3"/>
              <p:cNvSpPr/>
              <p:nvPr/>
            </p:nvSpPr>
            <p:spPr>
              <a:xfrm>
                <a:off x="3509487" y="1977857"/>
                <a:ext cx="606830" cy="389053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1849" extrusionOk="0">
                    <a:moveTo>
                      <a:pt x="1408" y="0"/>
                    </a:moveTo>
                    <a:lnTo>
                      <a:pt x="1330" y="80"/>
                    </a:lnTo>
                    <a:lnTo>
                      <a:pt x="1" y="1473"/>
                    </a:lnTo>
                    <a:lnTo>
                      <a:pt x="1" y="1473"/>
                    </a:lnTo>
                    <a:lnTo>
                      <a:pt x="508" y="1414"/>
                    </a:lnTo>
                    <a:lnTo>
                      <a:pt x="508" y="1815"/>
                    </a:lnTo>
                    <a:lnTo>
                      <a:pt x="827" y="1769"/>
                    </a:lnTo>
                    <a:lnTo>
                      <a:pt x="882" y="1760"/>
                    </a:lnTo>
                    <a:lnTo>
                      <a:pt x="882" y="1372"/>
                    </a:lnTo>
                    <a:lnTo>
                      <a:pt x="948" y="1364"/>
                    </a:lnTo>
                    <a:lnTo>
                      <a:pt x="1675" y="1281"/>
                    </a:lnTo>
                    <a:lnTo>
                      <a:pt x="1813" y="1309"/>
                    </a:lnTo>
                    <a:lnTo>
                      <a:pt x="1813" y="1723"/>
                    </a:lnTo>
                    <a:lnTo>
                      <a:pt x="2122" y="1767"/>
                    </a:lnTo>
                    <a:lnTo>
                      <a:pt x="2122" y="1373"/>
                    </a:lnTo>
                    <a:lnTo>
                      <a:pt x="2573" y="1467"/>
                    </a:lnTo>
                    <a:lnTo>
                      <a:pt x="2573" y="1803"/>
                    </a:lnTo>
                    <a:lnTo>
                      <a:pt x="2884" y="1848"/>
                    </a:lnTo>
                    <a:lnTo>
                      <a:pt x="2884" y="1804"/>
                    </a:lnTo>
                    <a:lnTo>
                      <a:pt x="14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3"/>
              <p:cNvSpPr/>
              <p:nvPr/>
            </p:nvSpPr>
            <p:spPr>
              <a:xfrm>
                <a:off x="3423638" y="2294945"/>
                <a:ext cx="78694" cy="8542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06" extrusionOk="0">
                    <a:moveTo>
                      <a:pt x="374" y="0"/>
                    </a:moveTo>
                    <a:lnTo>
                      <a:pt x="0" y="393"/>
                    </a:lnTo>
                    <a:lnTo>
                      <a:pt x="0" y="406"/>
                    </a:lnTo>
                    <a:lnTo>
                      <a:pt x="374" y="353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FF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3"/>
              <p:cNvSpPr/>
              <p:nvPr/>
            </p:nvSpPr>
            <p:spPr>
              <a:xfrm>
                <a:off x="3509487" y="1994690"/>
                <a:ext cx="279849" cy="365066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735" extrusionOk="0">
                    <a:moveTo>
                      <a:pt x="1330" y="0"/>
                    </a:moveTo>
                    <a:lnTo>
                      <a:pt x="1" y="1393"/>
                    </a:lnTo>
                    <a:lnTo>
                      <a:pt x="1" y="1393"/>
                    </a:lnTo>
                    <a:lnTo>
                      <a:pt x="508" y="1334"/>
                    </a:lnTo>
                    <a:lnTo>
                      <a:pt x="508" y="1735"/>
                    </a:lnTo>
                    <a:lnTo>
                      <a:pt x="827" y="1689"/>
                    </a:lnTo>
                    <a:lnTo>
                      <a:pt x="882" y="1501"/>
                    </a:lnTo>
                    <a:lnTo>
                      <a:pt x="948" y="1284"/>
                    </a:lnTo>
                    <a:lnTo>
                      <a:pt x="133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3"/>
              <p:cNvSpPr/>
              <p:nvPr/>
            </p:nvSpPr>
            <p:spPr>
              <a:xfrm>
                <a:off x="1804292" y="2904502"/>
                <a:ext cx="2053836" cy="711615"/>
              </a:xfrm>
              <a:custGeom>
                <a:avLst/>
                <a:gdLst/>
                <a:ahLst/>
                <a:cxnLst/>
                <a:rect l="l" t="t" r="r" b="b"/>
                <a:pathLst>
                  <a:path w="9761" h="3382" extrusionOk="0">
                    <a:moveTo>
                      <a:pt x="1770" y="0"/>
                    </a:moveTo>
                    <a:lnTo>
                      <a:pt x="0" y="3293"/>
                    </a:lnTo>
                    <a:lnTo>
                      <a:pt x="115" y="3335"/>
                    </a:lnTo>
                    <a:lnTo>
                      <a:pt x="1806" y="436"/>
                    </a:lnTo>
                    <a:lnTo>
                      <a:pt x="3434" y="3293"/>
                    </a:lnTo>
                    <a:lnTo>
                      <a:pt x="3433" y="3293"/>
                    </a:lnTo>
                    <a:lnTo>
                      <a:pt x="4335" y="3308"/>
                    </a:lnTo>
                    <a:lnTo>
                      <a:pt x="5335" y="3327"/>
                    </a:lnTo>
                    <a:lnTo>
                      <a:pt x="8542" y="3381"/>
                    </a:lnTo>
                    <a:lnTo>
                      <a:pt x="9676" y="897"/>
                    </a:lnTo>
                    <a:lnTo>
                      <a:pt x="9760" y="713"/>
                    </a:lnTo>
                    <a:lnTo>
                      <a:pt x="8292" y="731"/>
                    </a:lnTo>
                    <a:lnTo>
                      <a:pt x="6780" y="750"/>
                    </a:lnTo>
                    <a:lnTo>
                      <a:pt x="4335" y="780"/>
                    </a:lnTo>
                    <a:lnTo>
                      <a:pt x="4076" y="783"/>
                    </a:lnTo>
                    <a:lnTo>
                      <a:pt x="17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3"/>
              <p:cNvSpPr/>
              <p:nvPr/>
            </p:nvSpPr>
            <p:spPr>
              <a:xfrm>
                <a:off x="2716226" y="3058312"/>
                <a:ext cx="832813" cy="546231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2596" extrusionOk="0">
                    <a:moveTo>
                      <a:pt x="3958" y="0"/>
                    </a:moveTo>
                    <a:lnTo>
                      <a:pt x="2446" y="19"/>
                    </a:lnTo>
                    <a:lnTo>
                      <a:pt x="1" y="49"/>
                    </a:lnTo>
                    <a:lnTo>
                      <a:pt x="1" y="2577"/>
                    </a:lnTo>
                    <a:lnTo>
                      <a:pt x="1001" y="2596"/>
                    </a:lnTo>
                    <a:lnTo>
                      <a:pt x="39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3"/>
              <p:cNvSpPr/>
              <p:nvPr/>
            </p:nvSpPr>
            <p:spPr>
              <a:xfrm>
                <a:off x="3850568" y="4194315"/>
                <a:ext cx="1095407" cy="415775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1976" extrusionOk="0">
                    <a:moveTo>
                      <a:pt x="4627" y="0"/>
                    </a:moveTo>
                    <a:lnTo>
                      <a:pt x="2429" y="10"/>
                    </a:lnTo>
                    <a:lnTo>
                      <a:pt x="691" y="19"/>
                    </a:lnTo>
                    <a:cubicBezTo>
                      <a:pt x="691" y="19"/>
                      <a:pt x="535" y="1237"/>
                      <a:pt x="0" y="1975"/>
                    </a:cubicBezTo>
                    <a:lnTo>
                      <a:pt x="5206" y="1975"/>
                    </a:lnTo>
                    <a:cubicBezTo>
                      <a:pt x="5206" y="1975"/>
                      <a:pt x="4681" y="782"/>
                      <a:pt x="4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3"/>
              <p:cNvSpPr/>
              <p:nvPr/>
            </p:nvSpPr>
            <p:spPr>
              <a:xfrm>
                <a:off x="3850358" y="4196209"/>
                <a:ext cx="511092" cy="413881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67" extrusionOk="0">
                    <a:moveTo>
                      <a:pt x="2428" y="0"/>
                    </a:moveTo>
                    <a:lnTo>
                      <a:pt x="691" y="10"/>
                    </a:lnTo>
                    <a:cubicBezTo>
                      <a:pt x="691" y="10"/>
                      <a:pt x="534" y="1228"/>
                      <a:pt x="0" y="1966"/>
                    </a:cubicBezTo>
                    <a:lnTo>
                      <a:pt x="799" y="1966"/>
                    </a:lnTo>
                    <a:lnTo>
                      <a:pt x="2428" y="0"/>
                    </a:lnTo>
                    <a:close/>
                  </a:path>
                </a:pathLst>
              </a:custGeom>
              <a:solidFill>
                <a:srgbClr val="F19E3D">
                  <a:alpha val="76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3"/>
              <p:cNvSpPr/>
              <p:nvPr/>
            </p:nvSpPr>
            <p:spPr>
              <a:xfrm>
                <a:off x="4492121" y="3207493"/>
                <a:ext cx="332241" cy="243658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158" extrusionOk="0">
                    <a:moveTo>
                      <a:pt x="88" y="1"/>
                    </a:moveTo>
                    <a:lnTo>
                      <a:pt x="1" y="61"/>
                    </a:lnTo>
                    <a:lnTo>
                      <a:pt x="324" y="1158"/>
                    </a:lnTo>
                    <a:lnTo>
                      <a:pt x="1578" y="1158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3"/>
              <p:cNvSpPr/>
              <p:nvPr/>
            </p:nvSpPr>
            <p:spPr>
              <a:xfrm>
                <a:off x="2475934" y="3597172"/>
                <a:ext cx="50709" cy="33876"/>
              </a:xfrm>
              <a:custGeom>
                <a:avLst/>
                <a:gdLst/>
                <a:ahLst/>
                <a:cxnLst/>
                <a:rect l="l" t="t" r="r" b="b"/>
                <a:pathLst>
                  <a:path w="241" h="161" extrusionOk="0">
                    <a:moveTo>
                      <a:pt x="198" y="1"/>
                    </a:moveTo>
                    <a:lnTo>
                      <a:pt x="1" y="161"/>
                    </a:lnTo>
                    <a:lnTo>
                      <a:pt x="1" y="16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rgbClr val="8BA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3"/>
              <p:cNvSpPr/>
              <p:nvPr/>
            </p:nvSpPr>
            <p:spPr>
              <a:xfrm>
                <a:off x="2517385" y="3597172"/>
                <a:ext cx="9469" cy="210"/>
              </a:xfrm>
              <a:custGeom>
                <a:avLst/>
                <a:gdLst/>
                <a:ahLst/>
                <a:cxnLst/>
                <a:rect l="l" t="t" r="r" b="b"/>
                <a:pathLst>
                  <a:path w="45" h="1" extrusionOk="0">
                    <a:moveTo>
                      <a:pt x="2" y="1"/>
                    </a:moveTo>
                    <a:lnTo>
                      <a:pt x="1" y="1"/>
                    </a:lnTo>
                    <a:lnTo>
                      <a:pt x="44" y="1"/>
                    </a:lnTo>
                    <a:lnTo>
                      <a:pt x="45" y="1"/>
                    </a:lnTo>
                    <a:close/>
                  </a:path>
                </a:pathLst>
              </a:custGeom>
              <a:solidFill>
                <a:srgbClr val="8BA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3"/>
              <p:cNvSpPr/>
              <p:nvPr/>
            </p:nvSpPr>
            <p:spPr>
              <a:xfrm>
                <a:off x="3133477" y="2499042"/>
                <a:ext cx="1213449" cy="210833"/>
              </a:xfrm>
              <a:custGeom>
                <a:avLst/>
                <a:gdLst/>
                <a:ahLst/>
                <a:cxnLst/>
                <a:rect l="l" t="t" r="r" b="b"/>
                <a:pathLst>
                  <a:path w="5767" h="1002" extrusionOk="0">
                    <a:moveTo>
                      <a:pt x="3350" y="0"/>
                    </a:moveTo>
                    <a:lnTo>
                      <a:pt x="1" y="441"/>
                    </a:lnTo>
                    <a:lnTo>
                      <a:pt x="463" y="956"/>
                    </a:lnTo>
                    <a:lnTo>
                      <a:pt x="3397" y="628"/>
                    </a:lnTo>
                    <a:lnTo>
                      <a:pt x="5402" y="1001"/>
                    </a:lnTo>
                    <a:lnTo>
                      <a:pt x="5766" y="561"/>
                    </a:lnTo>
                    <a:lnTo>
                      <a:pt x="3350" y="0"/>
                    </a:lnTo>
                    <a:close/>
                  </a:path>
                </a:pathLst>
              </a:custGeom>
              <a:solidFill>
                <a:srgbClr val="779D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3"/>
              <p:cNvSpPr/>
              <p:nvPr/>
            </p:nvSpPr>
            <p:spPr>
              <a:xfrm>
                <a:off x="2577353" y="3599697"/>
                <a:ext cx="278165" cy="177378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843" extrusionOk="0">
                    <a:moveTo>
                      <a:pt x="214" y="0"/>
                    </a:moveTo>
                    <a:lnTo>
                      <a:pt x="0" y="843"/>
                    </a:lnTo>
                    <a:lnTo>
                      <a:pt x="1321" y="843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3"/>
              <p:cNvSpPr/>
              <p:nvPr/>
            </p:nvSpPr>
            <p:spPr>
              <a:xfrm>
                <a:off x="3423638" y="2294945"/>
                <a:ext cx="78694" cy="8542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06" extrusionOk="0">
                    <a:moveTo>
                      <a:pt x="374" y="0"/>
                    </a:moveTo>
                    <a:lnTo>
                      <a:pt x="0" y="393"/>
                    </a:lnTo>
                    <a:lnTo>
                      <a:pt x="0" y="406"/>
                    </a:lnTo>
                    <a:lnTo>
                      <a:pt x="374" y="353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3"/>
              <p:cNvSpPr/>
              <p:nvPr/>
            </p:nvSpPr>
            <p:spPr>
              <a:xfrm>
                <a:off x="3502123" y="2287580"/>
                <a:ext cx="75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36" y="1"/>
                    </a:moveTo>
                    <a:lnTo>
                      <a:pt x="1" y="5"/>
                    </a:lnTo>
                    <a:lnTo>
                      <a:pt x="1" y="35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8BA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3"/>
              <p:cNvSpPr/>
              <p:nvPr/>
            </p:nvSpPr>
            <p:spPr>
              <a:xfrm>
                <a:off x="2165363" y="3398755"/>
                <a:ext cx="71330" cy="18369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873" extrusionOk="0">
                    <a:moveTo>
                      <a:pt x="1" y="1"/>
                    </a:moveTo>
                    <a:lnTo>
                      <a:pt x="1" y="872"/>
                    </a:lnTo>
                    <a:lnTo>
                      <a:pt x="338" y="872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365B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3"/>
              <p:cNvSpPr/>
              <p:nvPr/>
            </p:nvSpPr>
            <p:spPr>
              <a:xfrm>
                <a:off x="2165363" y="4310462"/>
                <a:ext cx="71330" cy="18348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872" extrusionOk="0">
                    <a:moveTo>
                      <a:pt x="1" y="0"/>
                    </a:moveTo>
                    <a:lnTo>
                      <a:pt x="1" y="871"/>
                    </a:lnTo>
                    <a:lnTo>
                      <a:pt x="338" y="871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3"/>
              <p:cNvSpPr/>
              <p:nvPr/>
            </p:nvSpPr>
            <p:spPr>
              <a:xfrm>
                <a:off x="3071616" y="3795378"/>
                <a:ext cx="45239" cy="15759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749" extrusionOk="0">
                    <a:moveTo>
                      <a:pt x="0" y="1"/>
                    </a:moveTo>
                    <a:lnTo>
                      <a:pt x="0" y="748"/>
                    </a:lnTo>
                    <a:lnTo>
                      <a:pt x="214" y="748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3"/>
              <p:cNvSpPr/>
              <p:nvPr/>
            </p:nvSpPr>
            <p:spPr>
              <a:xfrm>
                <a:off x="3340946" y="4310462"/>
                <a:ext cx="50920" cy="12751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606" extrusionOk="0">
                    <a:moveTo>
                      <a:pt x="1" y="0"/>
                    </a:moveTo>
                    <a:lnTo>
                      <a:pt x="1" y="605"/>
                    </a:lnTo>
                    <a:lnTo>
                      <a:pt x="242" y="605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3"/>
              <p:cNvSpPr/>
              <p:nvPr/>
            </p:nvSpPr>
            <p:spPr>
              <a:xfrm>
                <a:off x="3764299" y="3722366"/>
                <a:ext cx="60178" cy="13508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642" extrusionOk="0">
                    <a:moveTo>
                      <a:pt x="1" y="1"/>
                    </a:moveTo>
                    <a:lnTo>
                      <a:pt x="1" y="642"/>
                    </a:lnTo>
                    <a:lnTo>
                      <a:pt x="286" y="642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3"/>
              <p:cNvSpPr/>
              <p:nvPr/>
            </p:nvSpPr>
            <p:spPr>
              <a:xfrm>
                <a:off x="3773557" y="4334869"/>
                <a:ext cx="60388" cy="13508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642" extrusionOk="0">
                    <a:moveTo>
                      <a:pt x="1" y="1"/>
                    </a:moveTo>
                    <a:lnTo>
                      <a:pt x="1" y="642"/>
                    </a:lnTo>
                    <a:lnTo>
                      <a:pt x="287" y="642"/>
                    </a:lnTo>
                    <a:lnTo>
                      <a:pt x="28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3"/>
              <p:cNvSpPr/>
              <p:nvPr/>
            </p:nvSpPr>
            <p:spPr>
              <a:xfrm>
                <a:off x="4477392" y="3703850"/>
                <a:ext cx="58495" cy="12961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616" extrusionOk="0">
                    <a:moveTo>
                      <a:pt x="1" y="1"/>
                    </a:moveTo>
                    <a:lnTo>
                      <a:pt x="1" y="615"/>
                    </a:lnTo>
                    <a:lnTo>
                      <a:pt x="277" y="615"/>
                    </a:lnTo>
                    <a:lnTo>
                      <a:pt x="2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3"/>
              <p:cNvSpPr/>
              <p:nvPr/>
            </p:nvSpPr>
            <p:spPr>
              <a:xfrm>
                <a:off x="4477392" y="4040927"/>
                <a:ext cx="58495" cy="12940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615" extrusionOk="0">
                    <a:moveTo>
                      <a:pt x="1" y="0"/>
                    </a:moveTo>
                    <a:lnTo>
                      <a:pt x="1" y="615"/>
                    </a:lnTo>
                    <a:lnTo>
                      <a:pt x="277" y="615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3"/>
              <p:cNvSpPr/>
              <p:nvPr/>
            </p:nvSpPr>
            <p:spPr>
              <a:xfrm>
                <a:off x="3556410" y="2805399"/>
                <a:ext cx="50920" cy="15549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739" extrusionOk="0">
                    <a:moveTo>
                      <a:pt x="241" y="0"/>
                    </a:moveTo>
                    <a:lnTo>
                      <a:pt x="1" y="79"/>
                    </a:lnTo>
                    <a:lnTo>
                      <a:pt x="1" y="738"/>
                    </a:lnTo>
                    <a:lnTo>
                      <a:pt x="241" y="685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3"/>
              <p:cNvSpPr/>
              <p:nvPr/>
            </p:nvSpPr>
            <p:spPr>
              <a:xfrm>
                <a:off x="4080761" y="2874414"/>
                <a:ext cx="47343" cy="167068"/>
              </a:xfrm>
              <a:custGeom>
                <a:avLst/>
                <a:gdLst/>
                <a:ahLst/>
                <a:cxnLst/>
                <a:rect l="l" t="t" r="r" b="b"/>
                <a:pathLst>
                  <a:path w="225" h="794" extrusionOk="0">
                    <a:moveTo>
                      <a:pt x="1" y="1"/>
                    </a:moveTo>
                    <a:lnTo>
                      <a:pt x="1" y="739"/>
                    </a:lnTo>
                    <a:lnTo>
                      <a:pt x="224" y="793"/>
                    </a:lnTo>
                    <a:lnTo>
                      <a:pt x="224" y="9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3"/>
              <p:cNvSpPr/>
              <p:nvPr/>
            </p:nvSpPr>
            <p:spPr>
              <a:xfrm>
                <a:off x="1800925" y="2901557"/>
                <a:ext cx="740652" cy="698990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322" extrusionOk="0">
                    <a:moveTo>
                      <a:pt x="1786" y="1"/>
                    </a:moveTo>
                    <a:cubicBezTo>
                      <a:pt x="1781" y="1"/>
                      <a:pt x="1778" y="4"/>
                      <a:pt x="1774" y="7"/>
                    </a:cubicBezTo>
                    <a:lnTo>
                      <a:pt x="4" y="3300"/>
                    </a:lnTo>
                    <a:cubicBezTo>
                      <a:pt x="0" y="3306"/>
                      <a:pt x="3" y="3313"/>
                      <a:pt x="9" y="3317"/>
                    </a:cubicBezTo>
                    <a:cubicBezTo>
                      <a:pt x="12" y="3318"/>
                      <a:pt x="14" y="3319"/>
                      <a:pt x="16" y="3319"/>
                    </a:cubicBezTo>
                    <a:cubicBezTo>
                      <a:pt x="21" y="3319"/>
                      <a:pt x="25" y="3316"/>
                      <a:pt x="28" y="3312"/>
                    </a:cubicBezTo>
                    <a:lnTo>
                      <a:pt x="1786" y="42"/>
                    </a:lnTo>
                    <a:lnTo>
                      <a:pt x="3487" y="3234"/>
                    </a:lnTo>
                    <a:lnTo>
                      <a:pt x="3450" y="3282"/>
                    </a:lnTo>
                    <a:lnTo>
                      <a:pt x="1834" y="444"/>
                    </a:lnTo>
                    <a:cubicBezTo>
                      <a:pt x="1831" y="440"/>
                      <a:pt x="1826" y="437"/>
                      <a:pt x="1822" y="437"/>
                    </a:cubicBezTo>
                    <a:cubicBezTo>
                      <a:pt x="1820" y="437"/>
                      <a:pt x="1817" y="438"/>
                      <a:pt x="1815" y="439"/>
                    </a:cubicBezTo>
                    <a:cubicBezTo>
                      <a:pt x="1809" y="442"/>
                      <a:pt x="1806" y="450"/>
                      <a:pt x="1810" y="456"/>
                    </a:cubicBezTo>
                    <a:lnTo>
                      <a:pt x="3437" y="3314"/>
                    </a:lnTo>
                    <a:cubicBezTo>
                      <a:pt x="3439" y="3318"/>
                      <a:pt x="3443" y="3321"/>
                      <a:pt x="3449" y="3321"/>
                    </a:cubicBezTo>
                    <a:lnTo>
                      <a:pt x="3450" y="3321"/>
                    </a:lnTo>
                    <a:cubicBezTo>
                      <a:pt x="3454" y="3321"/>
                      <a:pt x="3458" y="3318"/>
                      <a:pt x="3460" y="3316"/>
                    </a:cubicBezTo>
                    <a:lnTo>
                      <a:pt x="3515" y="3244"/>
                    </a:lnTo>
                    <a:cubicBezTo>
                      <a:pt x="3519" y="3240"/>
                      <a:pt x="3519" y="3234"/>
                      <a:pt x="3516" y="3230"/>
                    </a:cubicBezTo>
                    <a:lnTo>
                      <a:pt x="1798" y="7"/>
                    </a:lnTo>
                    <a:cubicBezTo>
                      <a:pt x="1795" y="4"/>
                      <a:pt x="1791" y="1"/>
                      <a:pt x="17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3"/>
              <p:cNvSpPr/>
              <p:nvPr/>
            </p:nvSpPr>
            <p:spPr>
              <a:xfrm>
                <a:off x="2656258" y="3066518"/>
                <a:ext cx="8206" cy="536131"/>
              </a:xfrm>
              <a:custGeom>
                <a:avLst/>
                <a:gdLst/>
                <a:ahLst/>
                <a:cxnLst/>
                <a:rect l="l" t="t" r="r" b="b"/>
                <a:pathLst>
                  <a:path w="39" h="2548" extrusionOk="0">
                    <a:moveTo>
                      <a:pt x="27" y="0"/>
                    </a:moveTo>
                    <a:cubicBezTo>
                      <a:pt x="18" y="0"/>
                      <a:pt x="13" y="7"/>
                      <a:pt x="13" y="13"/>
                    </a:cubicBezTo>
                    <a:cubicBezTo>
                      <a:pt x="13" y="46"/>
                      <a:pt x="1" y="2509"/>
                      <a:pt x="1" y="2534"/>
                    </a:cubicBezTo>
                    <a:cubicBezTo>
                      <a:pt x="1" y="2542"/>
                      <a:pt x="7" y="2548"/>
                      <a:pt x="13" y="2548"/>
                    </a:cubicBezTo>
                    <a:cubicBezTo>
                      <a:pt x="19" y="2548"/>
                      <a:pt x="27" y="2542"/>
                      <a:pt x="27" y="2534"/>
                    </a:cubicBezTo>
                    <a:cubicBezTo>
                      <a:pt x="27" y="2509"/>
                      <a:pt x="39" y="46"/>
                      <a:pt x="39" y="13"/>
                    </a:cubicBezTo>
                    <a:cubicBezTo>
                      <a:pt x="39" y="5"/>
                      <a:pt x="33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3"/>
              <p:cNvSpPr/>
              <p:nvPr/>
            </p:nvSpPr>
            <p:spPr>
              <a:xfrm>
                <a:off x="2535060" y="3026961"/>
                <a:ext cx="11994" cy="558435"/>
              </a:xfrm>
              <a:custGeom>
                <a:avLst/>
                <a:gdLst/>
                <a:ahLst/>
                <a:cxnLst/>
                <a:rect l="l" t="t" r="r" b="b"/>
                <a:pathLst>
                  <a:path w="57" h="2654" extrusionOk="0">
                    <a:moveTo>
                      <a:pt x="45" y="1"/>
                    </a:moveTo>
                    <a:cubicBezTo>
                      <a:pt x="35" y="1"/>
                      <a:pt x="31" y="6"/>
                      <a:pt x="30" y="13"/>
                    </a:cubicBezTo>
                    <a:lnTo>
                      <a:pt x="1" y="2640"/>
                    </a:lnTo>
                    <a:cubicBezTo>
                      <a:pt x="1" y="2647"/>
                      <a:pt x="7" y="2653"/>
                      <a:pt x="15" y="2654"/>
                    </a:cubicBezTo>
                    <a:cubicBezTo>
                      <a:pt x="22" y="2654"/>
                      <a:pt x="27" y="2647"/>
                      <a:pt x="27" y="2640"/>
                    </a:cubicBezTo>
                    <a:lnTo>
                      <a:pt x="57" y="13"/>
                    </a:lnTo>
                    <a:cubicBezTo>
                      <a:pt x="57" y="6"/>
                      <a:pt x="5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3"/>
              <p:cNvSpPr/>
              <p:nvPr/>
            </p:nvSpPr>
            <p:spPr>
              <a:xfrm>
                <a:off x="2473619" y="3594647"/>
                <a:ext cx="224931" cy="155579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7394" extrusionOk="0">
                    <a:moveTo>
                      <a:pt x="252" y="1"/>
                    </a:moveTo>
                    <a:cubicBezTo>
                      <a:pt x="250" y="1"/>
                      <a:pt x="247" y="1"/>
                      <a:pt x="245" y="3"/>
                    </a:cubicBezTo>
                    <a:lnTo>
                      <a:pt x="7" y="161"/>
                    </a:lnTo>
                    <a:cubicBezTo>
                      <a:pt x="4" y="164"/>
                      <a:pt x="1" y="170"/>
                      <a:pt x="1" y="175"/>
                    </a:cubicBezTo>
                    <a:lnTo>
                      <a:pt x="1041" y="7381"/>
                    </a:lnTo>
                    <a:cubicBezTo>
                      <a:pt x="1043" y="7388"/>
                      <a:pt x="1048" y="7393"/>
                      <a:pt x="1054" y="7393"/>
                    </a:cubicBezTo>
                    <a:lnTo>
                      <a:pt x="1055" y="7393"/>
                    </a:lnTo>
                    <a:cubicBezTo>
                      <a:pt x="1064" y="7391"/>
                      <a:pt x="1069" y="7385"/>
                      <a:pt x="1067" y="7378"/>
                    </a:cubicBezTo>
                    <a:lnTo>
                      <a:pt x="27" y="178"/>
                    </a:lnTo>
                    <a:lnTo>
                      <a:pt x="260" y="23"/>
                    </a:lnTo>
                    <a:cubicBezTo>
                      <a:pt x="265" y="21"/>
                      <a:pt x="267" y="12"/>
                      <a:pt x="263" y="7"/>
                    </a:cubicBezTo>
                    <a:cubicBezTo>
                      <a:pt x="261" y="3"/>
                      <a:pt x="256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3"/>
              <p:cNvSpPr/>
              <p:nvPr/>
            </p:nvSpPr>
            <p:spPr>
              <a:xfrm>
                <a:off x="2573987" y="3774127"/>
                <a:ext cx="337502" cy="1376519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542" extrusionOk="0">
                    <a:moveTo>
                      <a:pt x="15" y="1"/>
                    </a:moveTo>
                    <a:cubicBezTo>
                      <a:pt x="11" y="1"/>
                      <a:pt x="8" y="3"/>
                      <a:pt x="5" y="5"/>
                    </a:cubicBezTo>
                    <a:cubicBezTo>
                      <a:pt x="3" y="7"/>
                      <a:pt x="1" y="11"/>
                      <a:pt x="1" y="15"/>
                    </a:cubicBezTo>
                    <a:lnTo>
                      <a:pt x="453" y="5693"/>
                    </a:lnTo>
                    <a:cubicBezTo>
                      <a:pt x="453" y="5702"/>
                      <a:pt x="461" y="5707"/>
                      <a:pt x="467" y="5707"/>
                    </a:cubicBezTo>
                    <a:cubicBezTo>
                      <a:pt x="475" y="5705"/>
                      <a:pt x="480" y="5699"/>
                      <a:pt x="479" y="5692"/>
                    </a:cubicBezTo>
                    <a:lnTo>
                      <a:pt x="28" y="27"/>
                    </a:lnTo>
                    <a:lnTo>
                      <a:pt x="1283" y="27"/>
                    </a:lnTo>
                    <a:lnTo>
                      <a:pt x="1578" y="6528"/>
                    </a:lnTo>
                    <a:cubicBezTo>
                      <a:pt x="1578" y="6536"/>
                      <a:pt x="1585" y="6541"/>
                      <a:pt x="1591" y="6541"/>
                    </a:cubicBezTo>
                    <a:cubicBezTo>
                      <a:pt x="1598" y="6541"/>
                      <a:pt x="1603" y="6534"/>
                      <a:pt x="1603" y="6527"/>
                    </a:cubicBezTo>
                    <a:lnTo>
                      <a:pt x="1310" y="14"/>
                    </a:lnTo>
                    <a:cubicBezTo>
                      <a:pt x="1310" y="6"/>
                      <a:pt x="1304" y="1"/>
                      <a:pt x="12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3"/>
              <p:cNvSpPr/>
              <p:nvPr/>
            </p:nvSpPr>
            <p:spPr>
              <a:xfrm>
                <a:off x="3598913" y="3613163"/>
                <a:ext cx="5681" cy="1537274"/>
              </a:xfrm>
              <a:custGeom>
                <a:avLst/>
                <a:gdLst/>
                <a:ahLst/>
                <a:cxnLst/>
                <a:rect l="l" t="t" r="r" b="b"/>
                <a:pathLst>
                  <a:path w="27" h="7306" extrusionOk="0">
                    <a:moveTo>
                      <a:pt x="13" y="1"/>
                    </a:moveTo>
                    <a:cubicBezTo>
                      <a:pt x="6" y="1"/>
                      <a:pt x="1" y="7"/>
                      <a:pt x="1" y="13"/>
                    </a:cubicBezTo>
                    <a:lnTo>
                      <a:pt x="1" y="7292"/>
                    </a:lnTo>
                    <a:cubicBezTo>
                      <a:pt x="1" y="7300"/>
                      <a:pt x="7" y="7305"/>
                      <a:pt x="13" y="7305"/>
                    </a:cubicBezTo>
                    <a:cubicBezTo>
                      <a:pt x="13" y="7305"/>
                      <a:pt x="14" y="7305"/>
                      <a:pt x="14" y="7305"/>
                    </a:cubicBezTo>
                    <a:cubicBezTo>
                      <a:pt x="22" y="7305"/>
                      <a:pt x="26" y="7299"/>
                      <a:pt x="26" y="7292"/>
                    </a:cubicBezTo>
                    <a:lnTo>
                      <a:pt x="26" y="13"/>
                    </a:lnTo>
                    <a:cubicBezTo>
                      <a:pt x="26" y="6"/>
                      <a:pt x="19" y="1"/>
                      <a:pt x="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3"/>
              <p:cNvSpPr/>
              <p:nvPr/>
            </p:nvSpPr>
            <p:spPr>
              <a:xfrm>
                <a:off x="3902120" y="4607561"/>
                <a:ext cx="8627" cy="542864"/>
              </a:xfrm>
              <a:custGeom>
                <a:avLst/>
                <a:gdLst/>
                <a:ahLst/>
                <a:cxnLst/>
                <a:rect l="l" t="t" r="r" b="b"/>
                <a:pathLst>
                  <a:path w="41" h="2580" extrusionOk="0">
                    <a:moveTo>
                      <a:pt x="27" y="0"/>
                    </a:moveTo>
                    <a:cubicBezTo>
                      <a:pt x="20" y="0"/>
                      <a:pt x="14" y="6"/>
                      <a:pt x="13" y="12"/>
                    </a:cubicBezTo>
                    <a:lnTo>
                      <a:pt x="0" y="2566"/>
                    </a:lnTo>
                    <a:cubicBezTo>
                      <a:pt x="0" y="2574"/>
                      <a:pt x="6" y="2579"/>
                      <a:pt x="13" y="2579"/>
                    </a:cubicBezTo>
                    <a:cubicBezTo>
                      <a:pt x="14" y="2579"/>
                      <a:pt x="14" y="2579"/>
                      <a:pt x="15" y="2579"/>
                    </a:cubicBezTo>
                    <a:cubicBezTo>
                      <a:pt x="21" y="2579"/>
                      <a:pt x="27" y="2573"/>
                      <a:pt x="27" y="2566"/>
                    </a:cubicBezTo>
                    <a:lnTo>
                      <a:pt x="40" y="12"/>
                    </a:lnTo>
                    <a:cubicBezTo>
                      <a:pt x="40" y="5"/>
                      <a:pt x="34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3"/>
              <p:cNvSpPr/>
              <p:nvPr/>
            </p:nvSpPr>
            <p:spPr>
              <a:xfrm>
                <a:off x="4261296" y="3212543"/>
                <a:ext cx="11573" cy="988728"/>
              </a:xfrm>
              <a:custGeom>
                <a:avLst/>
                <a:gdLst/>
                <a:ahLst/>
                <a:cxnLst/>
                <a:rect l="l" t="t" r="r" b="b"/>
                <a:pathLst>
                  <a:path w="55" h="4699" extrusionOk="0">
                    <a:moveTo>
                      <a:pt x="42" y="0"/>
                    </a:moveTo>
                    <a:cubicBezTo>
                      <a:pt x="34" y="0"/>
                      <a:pt x="28" y="6"/>
                      <a:pt x="28" y="13"/>
                    </a:cubicBezTo>
                    <a:lnTo>
                      <a:pt x="1" y="4685"/>
                    </a:lnTo>
                    <a:cubicBezTo>
                      <a:pt x="1" y="4692"/>
                      <a:pt x="6" y="4699"/>
                      <a:pt x="13" y="4699"/>
                    </a:cubicBezTo>
                    <a:cubicBezTo>
                      <a:pt x="22" y="4698"/>
                      <a:pt x="28" y="4692"/>
                      <a:pt x="28" y="4685"/>
                    </a:cubicBezTo>
                    <a:lnTo>
                      <a:pt x="54" y="13"/>
                    </a:lnTo>
                    <a:cubicBezTo>
                      <a:pt x="54" y="5"/>
                      <a:pt x="48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3"/>
              <p:cNvSpPr/>
              <p:nvPr/>
            </p:nvSpPr>
            <p:spPr>
              <a:xfrm>
                <a:off x="3228374" y="2628024"/>
                <a:ext cx="622821" cy="436396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074" extrusionOk="0">
                    <a:moveTo>
                      <a:pt x="2945" y="0"/>
                    </a:moveTo>
                    <a:lnTo>
                      <a:pt x="12" y="330"/>
                    </a:lnTo>
                    <a:cubicBezTo>
                      <a:pt x="6" y="331"/>
                      <a:pt x="0" y="336"/>
                      <a:pt x="0" y="342"/>
                    </a:cubicBezTo>
                    <a:lnTo>
                      <a:pt x="0" y="2062"/>
                    </a:lnTo>
                    <a:cubicBezTo>
                      <a:pt x="0" y="2069"/>
                      <a:pt x="7" y="2074"/>
                      <a:pt x="13" y="2074"/>
                    </a:cubicBezTo>
                    <a:cubicBezTo>
                      <a:pt x="21" y="2074"/>
                      <a:pt x="26" y="2068"/>
                      <a:pt x="26" y="2062"/>
                    </a:cubicBezTo>
                    <a:lnTo>
                      <a:pt x="26" y="354"/>
                    </a:lnTo>
                    <a:lnTo>
                      <a:pt x="2934" y="28"/>
                    </a:lnTo>
                    <a:lnTo>
                      <a:pt x="2934" y="2025"/>
                    </a:lnTo>
                    <a:cubicBezTo>
                      <a:pt x="2932" y="2035"/>
                      <a:pt x="2939" y="2040"/>
                      <a:pt x="2946" y="2040"/>
                    </a:cubicBezTo>
                    <a:cubicBezTo>
                      <a:pt x="2954" y="2040"/>
                      <a:pt x="2959" y="2033"/>
                      <a:pt x="2959" y="2027"/>
                    </a:cubicBezTo>
                    <a:lnTo>
                      <a:pt x="2959" y="15"/>
                    </a:lnTo>
                    <a:cubicBezTo>
                      <a:pt x="2959" y="11"/>
                      <a:pt x="2957" y="7"/>
                      <a:pt x="2955" y="5"/>
                    </a:cubicBezTo>
                    <a:cubicBezTo>
                      <a:pt x="2952" y="1"/>
                      <a:pt x="2949" y="0"/>
                      <a:pt x="2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3"/>
              <p:cNvSpPr/>
              <p:nvPr/>
            </p:nvSpPr>
            <p:spPr>
              <a:xfrm>
                <a:off x="3845098" y="2244446"/>
                <a:ext cx="427769" cy="468168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2225" extrusionOk="0">
                    <a:moveTo>
                      <a:pt x="16" y="1"/>
                    </a:moveTo>
                    <a:cubicBezTo>
                      <a:pt x="12" y="1"/>
                      <a:pt x="9" y="1"/>
                      <a:pt x="6" y="4"/>
                    </a:cubicBezTo>
                    <a:cubicBezTo>
                      <a:pt x="4" y="6"/>
                      <a:pt x="1" y="10"/>
                      <a:pt x="1" y="14"/>
                    </a:cubicBezTo>
                    <a:lnTo>
                      <a:pt x="1" y="1838"/>
                    </a:lnTo>
                    <a:cubicBezTo>
                      <a:pt x="1" y="1844"/>
                      <a:pt x="6" y="1849"/>
                      <a:pt x="11" y="1850"/>
                    </a:cubicBezTo>
                    <a:lnTo>
                      <a:pt x="2016" y="2225"/>
                    </a:lnTo>
                    <a:lnTo>
                      <a:pt x="2018" y="2225"/>
                    </a:lnTo>
                    <a:cubicBezTo>
                      <a:pt x="2024" y="2225"/>
                      <a:pt x="2029" y="2221"/>
                      <a:pt x="2031" y="2213"/>
                    </a:cubicBezTo>
                    <a:cubicBezTo>
                      <a:pt x="2032" y="2205"/>
                      <a:pt x="2027" y="2199"/>
                      <a:pt x="2021" y="2197"/>
                    </a:cubicBezTo>
                    <a:lnTo>
                      <a:pt x="26" y="1827"/>
                    </a:lnTo>
                    <a:lnTo>
                      <a:pt x="26" y="29"/>
                    </a:lnTo>
                    <a:lnTo>
                      <a:pt x="202" y="52"/>
                    </a:lnTo>
                    <a:lnTo>
                      <a:pt x="202" y="454"/>
                    </a:lnTo>
                    <a:cubicBezTo>
                      <a:pt x="202" y="461"/>
                      <a:pt x="207" y="467"/>
                      <a:pt x="214" y="467"/>
                    </a:cubicBezTo>
                    <a:lnTo>
                      <a:pt x="523" y="512"/>
                    </a:lnTo>
                    <a:cubicBezTo>
                      <a:pt x="524" y="512"/>
                      <a:pt x="524" y="512"/>
                      <a:pt x="525" y="512"/>
                    </a:cubicBezTo>
                    <a:cubicBezTo>
                      <a:pt x="532" y="512"/>
                      <a:pt x="537" y="507"/>
                      <a:pt x="538" y="501"/>
                    </a:cubicBezTo>
                    <a:cubicBezTo>
                      <a:pt x="539" y="492"/>
                      <a:pt x="534" y="486"/>
                      <a:pt x="527" y="485"/>
                    </a:cubicBezTo>
                    <a:lnTo>
                      <a:pt x="229" y="442"/>
                    </a:lnTo>
                    <a:lnTo>
                      <a:pt x="229" y="41"/>
                    </a:lnTo>
                    <a:cubicBezTo>
                      <a:pt x="230" y="36"/>
                      <a:pt x="225" y="31"/>
                      <a:pt x="219" y="30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3"/>
              <p:cNvSpPr/>
              <p:nvPr/>
            </p:nvSpPr>
            <p:spPr>
              <a:xfrm>
                <a:off x="3129900" y="2498411"/>
                <a:ext cx="1219761" cy="121618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578" extrusionOk="0">
                    <a:moveTo>
                      <a:pt x="3410" y="0"/>
                    </a:moveTo>
                    <a:lnTo>
                      <a:pt x="14" y="430"/>
                    </a:lnTo>
                    <a:cubicBezTo>
                      <a:pt x="6" y="431"/>
                      <a:pt x="0" y="437"/>
                      <a:pt x="2" y="445"/>
                    </a:cubicBezTo>
                    <a:cubicBezTo>
                      <a:pt x="3" y="452"/>
                      <a:pt x="8" y="457"/>
                      <a:pt x="15" y="457"/>
                    </a:cubicBezTo>
                    <a:cubicBezTo>
                      <a:pt x="15" y="457"/>
                      <a:pt x="16" y="457"/>
                      <a:pt x="17" y="457"/>
                    </a:cubicBezTo>
                    <a:lnTo>
                      <a:pt x="3413" y="28"/>
                    </a:lnTo>
                    <a:lnTo>
                      <a:pt x="5779" y="578"/>
                    </a:lnTo>
                    <a:lnTo>
                      <a:pt x="5782" y="578"/>
                    </a:lnTo>
                    <a:cubicBezTo>
                      <a:pt x="5789" y="578"/>
                      <a:pt x="5794" y="573"/>
                      <a:pt x="5795" y="567"/>
                    </a:cubicBezTo>
                    <a:cubicBezTo>
                      <a:pt x="5797" y="559"/>
                      <a:pt x="5793" y="553"/>
                      <a:pt x="5784" y="550"/>
                    </a:cubicBezTo>
                    <a:lnTo>
                      <a:pt x="34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3"/>
              <p:cNvSpPr/>
              <p:nvPr/>
            </p:nvSpPr>
            <p:spPr>
              <a:xfrm>
                <a:off x="3803646" y="1725996"/>
                <a:ext cx="5471" cy="528977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14" extrusionOk="0">
                    <a:moveTo>
                      <a:pt x="12" y="0"/>
                    </a:moveTo>
                    <a:cubicBezTo>
                      <a:pt x="5" y="0"/>
                      <a:pt x="0" y="7"/>
                      <a:pt x="0" y="13"/>
                    </a:cubicBezTo>
                    <a:lnTo>
                      <a:pt x="0" y="2500"/>
                    </a:lnTo>
                    <a:cubicBezTo>
                      <a:pt x="0" y="2508"/>
                      <a:pt x="6" y="2513"/>
                      <a:pt x="12" y="2513"/>
                    </a:cubicBezTo>
                    <a:cubicBezTo>
                      <a:pt x="13" y="2513"/>
                      <a:pt x="13" y="2513"/>
                      <a:pt x="14" y="2513"/>
                    </a:cubicBezTo>
                    <a:cubicBezTo>
                      <a:pt x="20" y="2513"/>
                      <a:pt x="26" y="2507"/>
                      <a:pt x="26" y="2500"/>
                    </a:cubicBezTo>
                    <a:lnTo>
                      <a:pt x="26" y="13"/>
                    </a:lnTo>
                    <a:cubicBezTo>
                      <a:pt x="26" y="5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3"/>
              <p:cNvSpPr/>
              <p:nvPr/>
            </p:nvSpPr>
            <p:spPr>
              <a:xfrm>
                <a:off x="3050574" y="3051789"/>
                <a:ext cx="947698" cy="1024709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4870" extrusionOk="0">
                    <a:moveTo>
                      <a:pt x="3837" y="0"/>
                    </a:moveTo>
                    <a:lnTo>
                      <a:pt x="13" y="48"/>
                    </a:lnTo>
                    <a:cubicBezTo>
                      <a:pt x="6" y="48"/>
                      <a:pt x="1" y="54"/>
                      <a:pt x="1" y="62"/>
                    </a:cubicBezTo>
                    <a:cubicBezTo>
                      <a:pt x="1" y="69"/>
                      <a:pt x="7" y="74"/>
                      <a:pt x="13" y="74"/>
                    </a:cubicBezTo>
                    <a:lnTo>
                      <a:pt x="3827" y="27"/>
                    </a:lnTo>
                    <a:lnTo>
                      <a:pt x="4478" y="2594"/>
                    </a:lnTo>
                    <a:lnTo>
                      <a:pt x="4478" y="4857"/>
                    </a:lnTo>
                    <a:cubicBezTo>
                      <a:pt x="4478" y="4862"/>
                      <a:pt x="4485" y="4869"/>
                      <a:pt x="4492" y="4869"/>
                    </a:cubicBezTo>
                    <a:cubicBezTo>
                      <a:pt x="4499" y="4869"/>
                      <a:pt x="4504" y="4862"/>
                      <a:pt x="4504" y="4856"/>
                    </a:cubicBezTo>
                    <a:lnTo>
                      <a:pt x="4504" y="2591"/>
                    </a:lnTo>
                    <a:lnTo>
                      <a:pt x="3851" y="10"/>
                    </a:lnTo>
                    <a:cubicBezTo>
                      <a:pt x="3848" y="4"/>
                      <a:pt x="3843" y="0"/>
                      <a:pt x="3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3"/>
              <p:cNvSpPr/>
              <p:nvPr/>
            </p:nvSpPr>
            <p:spPr>
              <a:xfrm>
                <a:off x="4266978" y="3448622"/>
                <a:ext cx="560118" cy="5681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27" extrusionOk="0">
                    <a:moveTo>
                      <a:pt x="14" y="0"/>
                    </a:moveTo>
                    <a:cubicBezTo>
                      <a:pt x="7" y="0"/>
                      <a:pt x="1" y="7"/>
                      <a:pt x="1" y="14"/>
                    </a:cubicBezTo>
                    <a:cubicBezTo>
                      <a:pt x="1" y="21"/>
                      <a:pt x="7" y="26"/>
                      <a:pt x="14" y="26"/>
                    </a:cubicBezTo>
                    <a:lnTo>
                      <a:pt x="2648" y="26"/>
                    </a:lnTo>
                    <a:cubicBezTo>
                      <a:pt x="2657" y="26"/>
                      <a:pt x="2662" y="20"/>
                      <a:pt x="2662" y="14"/>
                    </a:cubicBezTo>
                    <a:cubicBezTo>
                      <a:pt x="2662" y="6"/>
                      <a:pt x="2655" y="0"/>
                      <a:pt x="26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3"/>
              <p:cNvSpPr/>
              <p:nvPr/>
            </p:nvSpPr>
            <p:spPr>
              <a:xfrm>
                <a:off x="3847833" y="4421348"/>
                <a:ext cx="1101299" cy="191686"/>
              </a:xfrm>
              <a:custGeom>
                <a:avLst/>
                <a:gdLst/>
                <a:ahLst/>
                <a:cxnLst/>
                <a:rect l="l" t="t" r="r" b="b"/>
                <a:pathLst>
                  <a:path w="5234" h="911" extrusionOk="0">
                    <a:moveTo>
                      <a:pt x="4886" y="0"/>
                    </a:moveTo>
                    <a:cubicBezTo>
                      <a:pt x="4885" y="0"/>
                      <a:pt x="4883" y="0"/>
                      <a:pt x="4882" y="0"/>
                    </a:cubicBezTo>
                    <a:cubicBezTo>
                      <a:pt x="4876" y="3"/>
                      <a:pt x="4871" y="10"/>
                      <a:pt x="4873" y="17"/>
                    </a:cubicBezTo>
                    <a:cubicBezTo>
                      <a:pt x="4942" y="240"/>
                      <a:pt x="5156" y="775"/>
                      <a:pt x="5198" y="882"/>
                    </a:cubicBezTo>
                    <a:lnTo>
                      <a:pt x="12" y="882"/>
                    </a:lnTo>
                    <a:cubicBezTo>
                      <a:pt x="6" y="884"/>
                      <a:pt x="0" y="890"/>
                      <a:pt x="0" y="897"/>
                    </a:cubicBezTo>
                    <a:cubicBezTo>
                      <a:pt x="0" y="905"/>
                      <a:pt x="6" y="911"/>
                      <a:pt x="13" y="911"/>
                    </a:cubicBezTo>
                    <a:lnTo>
                      <a:pt x="5219" y="911"/>
                    </a:lnTo>
                    <a:cubicBezTo>
                      <a:pt x="5223" y="911"/>
                      <a:pt x="5228" y="908"/>
                      <a:pt x="5230" y="904"/>
                    </a:cubicBezTo>
                    <a:cubicBezTo>
                      <a:pt x="5233" y="900"/>
                      <a:pt x="5233" y="895"/>
                      <a:pt x="5231" y="891"/>
                    </a:cubicBezTo>
                    <a:cubicBezTo>
                      <a:pt x="5229" y="885"/>
                      <a:pt x="4975" y="254"/>
                      <a:pt x="4898" y="10"/>
                    </a:cubicBezTo>
                    <a:cubicBezTo>
                      <a:pt x="4897" y="3"/>
                      <a:pt x="4892" y="0"/>
                      <a:pt x="48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3"/>
              <p:cNvSpPr/>
              <p:nvPr/>
            </p:nvSpPr>
            <p:spPr>
              <a:xfrm>
                <a:off x="2541793" y="3596962"/>
                <a:ext cx="880997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96" extrusionOk="0">
                    <a:moveTo>
                      <a:pt x="14" y="1"/>
                    </a:moveTo>
                    <a:cubicBezTo>
                      <a:pt x="5" y="1"/>
                      <a:pt x="0" y="7"/>
                      <a:pt x="0" y="13"/>
                    </a:cubicBezTo>
                    <a:cubicBezTo>
                      <a:pt x="0" y="21"/>
                      <a:pt x="5" y="28"/>
                      <a:pt x="14" y="28"/>
                    </a:cubicBezTo>
                    <a:lnTo>
                      <a:pt x="4173" y="95"/>
                    </a:lnTo>
                    <a:cubicBezTo>
                      <a:pt x="4181" y="95"/>
                      <a:pt x="4187" y="89"/>
                      <a:pt x="4187" y="83"/>
                    </a:cubicBezTo>
                    <a:cubicBezTo>
                      <a:pt x="4187" y="75"/>
                      <a:pt x="4181" y="70"/>
                      <a:pt x="4175" y="69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3"/>
              <p:cNvSpPr/>
              <p:nvPr/>
            </p:nvSpPr>
            <p:spPr>
              <a:xfrm>
                <a:off x="3388499" y="3204757"/>
                <a:ext cx="139503" cy="24933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185" extrusionOk="0">
                    <a:moveTo>
                      <a:pt x="647" y="1"/>
                    </a:moveTo>
                    <a:cubicBezTo>
                      <a:pt x="643" y="1"/>
                      <a:pt x="638" y="3"/>
                      <a:pt x="635" y="8"/>
                    </a:cubicBezTo>
                    <a:lnTo>
                      <a:pt x="4" y="1165"/>
                    </a:lnTo>
                    <a:cubicBezTo>
                      <a:pt x="0" y="1171"/>
                      <a:pt x="3" y="1179"/>
                      <a:pt x="9" y="1182"/>
                    </a:cubicBezTo>
                    <a:cubicBezTo>
                      <a:pt x="11" y="1184"/>
                      <a:pt x="13" y="1184"/>
                      <a:pt x="16" y="1184"/>
                    </a:cubicBezTo>
                    <a:cubicBezTo>
                      <a:pt x="16" y="1184"/>
                      <a:pt x="17" y="1184"/>
                      <a:pt x="18" y="1184"/>
                    </a:cubicBezTo>
                    <a:cubicBezTo>
                      <a:pt x="22" y="1184"/>
                      <a:pt x="25" y="1182"/>
                      <a:pt x="28" y="1177"/>
                    </a:cubicBezTo>
                    <a:lnTo>
                      <a:pt x="659" y="21"/>
                    </a:lnTo>
                    <a:cubicBezTo>
                      <a:pt x="663" y="14"/>
                      <a:pt x="660" y="7"/>
                      <a:pt x="653" y="2"/>
                    </a:cubicBezTo>
                    <a:cubicBezTo>
                      <a:pt x="651" y="1"/>
                      <a:pt x="649" y="1"/>
                      <a:pt x="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3"/>
              <p:cNvSpPr/>
              <p:nvPr/>
            </p:nvSpPr>
            <p:spPr>
              <a:xfrm>
                <a:off x="2967040" y="3345522"/>
                <a:ext cx="201575" cy="26238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1247" extrusionOk="0">
                    <a:moveTo>
                      <a:pt x="941" y="0"/>
                    </a:moveTo>
                    <a:cubicBezTo>
                      <a:pt x="937" y="0"/>
                      <a:pt x="934" y="2"/>
                      <a:pt x="931" y="5"/>
                    </a:cubicBezTo>
                    <a:lnTo>
                      <a:pt x="6" y="1224"/>
                    </a:lnTo>
                    <a:cubicBezTo>
                      <a:pt x="0" y="1231"/>
                      <a:pt x="1" y="1238"/>
                      <a:pt x="9" y="1243"/>
                    </a:cubicBezTo>
                    <a:cubicBezTo>
                      <a:pt x="11" y="1244"/>
                      <a:pt x="14" y="1246"/>
                      <a:pt x="16" y="1246"/>
                    </a:cubicBezTo>
                    <a:cubicBezTo>
                      <a:pt x="21" y="1246"/>
                      <a:pt x="25" y="1243"/>
                      <a:pt x="27" y="1241"/>
                    </a:cubicBezTo>
                    <a:lnTo>
                      <a:pt x="953" y="22"/>
                    </a:lnTo>
                    <a:cubicBezTo>
                      <a:pt x="958" y="15"/>
                      <a:pt x="957" y="8"/>
                      <a:pt x="951" y="3"/>
                    </a:cubicBezTo>
                    <a:cubicBezTo>
                      <a:pt x="947" y="1"/>
                      <a:pt x="944" y="0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3"/>
              <p:cNvSpPr/>
              <p:nvPr/>
            </p:nvSpPr>
            <p:spPr>
              <a:xfrm>
                <a:off x="2827746" y="3071568"/>
                <a:ext cx="172538" cy="19905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946" extrusionOk="0">
                    <a:moveTo>
                      <a:pt x="804" y="0"/>
                    </a:moveTo>
                    <a:cubicBezTo>
                      <a:pt x="800" y="0"/>
                      <a:pt x="796" y="2"/>
                      <a:pt x="793" y="5"/>
                    </a:cubicBezTo>
                    <a:lnTo>
                      <a:pt x="6" y="923"/>
                    </a:lnTo>
                    <a:cubicBezTo>
                      <a:pt x="1" y="928"/>
                      <a:pt x="2" y="938"/>
                      <a:pt x="7" y="943"/>
                    </a:cubicBezTo>
                    <a:cubicBezTo>
                      <a:pt x="10" y="946"/>
                      <a:pt x="12" y="946"/>
                      <a:pt x="16" y="946"/>
                    </a:cubicBezTo>
                    <a:cubicBezTo>
                      <a:pt x="20" y="946"/>
                      <a:pt x="24" y="944"/>
                      <a:pt x="27" y="942"/>
                    </a:cubicBezTo>
                    <a:lnTo>
                      <a:pt x="814" y="22"/>
                    </a:lnTo>
                    <a:cubicBezTo>
                      <a:pt x="819" y="17"/>
                      <a:pt x="817" y="9"/>
                      <a:pt x="812" y="4"/>
                    </a:cubicBezTo>
                    <a:cubicBezTo>
                      <a:pt x="810" y="1"/>
                      <a:pt x="807" y="0"/>
                      <a:pt x="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3"/>
              <p:cNvSpPr/>
              <p:nvPr/>
            </p:nvSpPr>
            <p:spPr>
              <a:xfrm>
                <a:off x="2338112" y="2957946"/>
                <a:ext cx="141397" cy="30530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451" extrusionOk="0">
                    <a:moveTo>
                      <a:pt x="17" y="0"/>
                    </a:moveTo>
                    <a:cubicBezTo>
                      <a:pt x="15" y="0"/>
                      <a:pt x="13" y="1"/>
                      <a:pt x="11" y="2"/>
                    </a:cubicBezTo>
                    <a:cubicBezTo>
                      <a:pt x="5" y="4"/>
                      <a:pt x="1" y="12"/>
                      <a:pt x="5" y="19"/>
                    </a:cubicBezTo>
                    <a:lnTo>
                      <a:pt x="643" y="1444"/>
                    </a:lnTo>
                    <a:cubicBezTo>
                      <a:pt x="648" y="1447"/>
                      <a:pt x="651" y="1451"/>
                      <a:pt x="656" y="1451"/>
                    </a:cubicBezTo>
                    <a:cubicBezTo>
                      <a:pt x="658" y="1451"/>
                      <a:pt x="660" y="1451"/>
                      <a:pt x="661" y="1450"/>
                    </a:cubicBezTo>
                    <a:cubicBezTo>
                      <a:pt x="668" y="1447"/>
                      <a:pt x="671" y="1438"/>
                      <a:pt x="668" y="1431"/>
                    </a:cubicBezTo>
                    <a:lnTo>
                      <a:pt x="29" y="8"/>
                    </a:lnTo>
                    <a:cubicBezTo>
                      <a:pt x="27" y="4"/>
                      <a:pt x="22" y="0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3"/>
              <p:cNvSpPr/>
              <p:nvPr/>
            </p:nvSpPr>
            <p:spPr>
              <a:xfrm>
                <a:off x="3802804" y="2047713"/>
                <a:ext cx="97842" cy="15928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57" extrusionOk="0">
                    <a:moveTo>
                      <a:pt x="17" y="0"/>
                    </a:moveTo>
                    <a:cubicBezTo>
                      <a:pt x="14" y="0"/>
                      <a:pt x="12" y="1"/>
                      <a:pt x="9" y="3"/>
                    </a:cubicBezTo>
                    <a:cubicBezTo>
                      <a:pt x="2" y="7"/>
                      <a:pt x="0" y="14"/>
                      <a:pt x="4" y="21"/>
                    </a:cubicBezTo>
                    <a:lnTo>
                      <a:pt x="437" y="751"/>
                    </a:lnTo>
                    <a:cubicBezTo>
                      <a:pt x="440" y="756"/>
                      <a:pt x="446" y="757"/>
                      <a:pt x="450" y="757"/>
                    </a:cubicBezTo>
                    <a:cubicBezTo>
                      <a:pt x="452" y="757"/>
                      <a:pt x="455" y="757"/>
                      <a:pt x="456" y="755"/>
                    </a:cubicBezTo>
                    <a:cubicBezTo>
                      <a:pt x="462" y="751"/>
                      <a:pt x="465" y="742"/>
                      <a:pt x="461" y="736"/>
                    </a:cubicBezTo>
                    <a:lnTo>
                      <a:pt x="27" y="7"/>
                    </a:lnTo>
                    <a:cubicBezTo>
                      <a:pt x="24" y="3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3"/>
              <p:cNvSpPr/>
              <p:nvPr/>
            </p:nvSpPr>
            <p:spPr>
              <a:xfrm>
                <a:off x="3635946" y="2154812"/>
                <a:ext cx="73644" cy="73224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48" extrusionOk="0">
                    <a:moveTo>
                      <a:pt x="335" y="0"/>
                    </a:moveTo>
                    <a:cubicBezTo>
                      <a:pt x="332" y="0"/>
                      <a:pt x="329" y="1"/>
                      <a:pt x="326" y="4"/>
                    </a:cubicBezTo>
                    <a:lnTo>
                      <a:pt x="6" y="323"/>
                    </a:lnTo>
                    <a:cubicBezTo>
                      <a:pt x="1" y="329"/>
                      <a:pt x="1" y="338"/>
                      <a:pt x="6" y="343"/>
                    </a:cubicBezTo>
                    <a:cubicBezTo>
                      <a:pt x="9" y="345"/>
                      <a:pt x="12" y="347"/>
                      <a:pt x="15" y="347"/>
                    </a:cubicBezTo>
                    <a:cubicBezTo>
                      <a:pt x="19" y="347"/>
                      <a:pt x="21" y="345"/>
                      <a:pt x="24" y="343"/>
                    </a:cubicBezTo>
                    <a:lnTo>
                      <a:pt x="345" y="22"/>
                    </a:lnTo>
                    <a:cubicBezTo>
                      <a:pt x="350" y="17"/>
                      <a:pt x="350" y="9"/>
                      <a:pt x="345" y="4"/>
                    </a:cubicBezTo>
                    <a:cubicBezTo>
                      <a:pt x="342" y="1"/>
                      <a:pt x="339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3"/>
              <p:cNvSpPr/>
              <p:nvPr/>
            </p:nvSpPr>
            <p:spPr>
              <a:xfrm>
                <a:off x="4298540" y="3311646"/>
                <a:ext cx="126458" cy="10625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05" extrusionOk="0">
                    <a:moveTo>
                      <a:pt x="585" y="1"/>
                    </a:moveTo>
                    <a:cubicBezTo>
                      <a:pt x="582" y="1"/>
                      <a:pt x="579" y="2"/>
                      <a:pt x="577" y="3"/>
                    </a:cubicBezTo>
                    <a:lnTo>
                      <a:pt x="6" y="480"/>
                    </a:lnTo>
                    <a:cubicBezTo>
                      <a:pt x="1" y="486"/>
                      <a:pt x="0" y="493"/>
                      <a:pt x="5" y="499"/>
                    </a:cubicBezTo>
                    <a:cubicBezTo>
                      <a:pt x="8" y="503"/>
                      <a:pt x="11" y="504"/>
                      <a:pt x="15" y="504"/>
                    </a:cubicBezTo>
                    <a:cubicBezTo>
                      <a:pt x="19" y="503"/>
                      <a:pt x="22" y="502"/>
                      <a:pt x="25" y="501"/>
                    </a:cubicBezTo>
                    <a:lnTo>
                      <a:pt x="594" y="25"/>
                    </a:lnTo>
                    <a:cubicBezTo>
                      <a:pt x="599" y="20"/>
                      <a:pt x="600" y="12"/>
                      <a:pt x="595" y="5"/>
                    </a:cubicBezTo>
                    <a:cubicBezTo>
                      <a:pt x="592" y="2"/>
                      <a:pt x="588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3"/>
              <p:cNvSpPr/>
              <p:nvPr/>
            </p:nvSpPr>
            <p:spPr>
              <a:xfrm>
                <a:off x="4558822" y="3326795"/>
                <a:ext cx="74065" cy="12751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606" extrusionOk="0">
                    <a:moveTo>
                      <a:pt x="16" y="0"/>
                    </a:moveTo>
                    <a:cubicBezTo>
                      <a:pt x="14" y="0"/>
                      <a:pt x="12" y="1"/>
                      <a:pt x="10" y="2"/>
                    </a:cubicBezTo>
                    <a:cubicBezTo>
                      <a:pt x="3" y="6"/>
                      <a:pt x="1" y="13"/>
                      <a:pt x="5" y="20"/>
                    </a:cubicBezTo>
                    <a:lnTo>
                      <a:pt x="325" y="599"/>
                    </a:lnTo>
                    <a:cubicBezTo>
                      <a:pt x="326" y="603"/>
                      <a:pt x="331" y="605"/>
                      <a:pt x="336" y="605"/>
                    </a:cubicBezTo>
                    <a:cubicBezTo>
                      <a:pt x="339" y="605"/>
                      <a:pt x="341" y="605"/>
                      <a:pt x="343" y="604"/>
                    </a:cubicBezTo>
                    <a:cubicBezTo>
                      <a:pt x="349" y="600"/>
                      <a:pt x="351" y="593"/>
                      <a:pt x="348" y="586"/>
                    </a:cubicBezTo>
                    <a:lnTo>
                      <a:pt x="28" y="7"/>
                    </a:lnTo>
                    <a:cubicBezTo>
                      <a:pt x="25" y="3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3"/>
              <p:cNvSpPr/>
              <p:nvPr/>
            </p:nvSpPr>
            <p:spPr>
              <a:xfrm>
                <a:off x="3896859" y="4342865"/>
                <a:ext cx="71751" cy="186215"/>
              </a:xfrm>
              <a:custGeom>
                <a:avLst/>
                <a:gdLst/>
                <a:ahLst/>
                <a:cxnLst/>
                <a:rect l="l" t="t" r="r" b="b"/>
                <a:pathLst>
                  <a:path w="341" h="885" extrusionOk="0">
                    <a:moveTo>
                      <a:pt x="326" y="1"/>
                    </a:moveTo>
                    <a:cubicBezTo>
                      <a:pt x="321" y="1"/>
                      <a:pt x="315" y="4"/>
                      <a:pt x="313" y="11"/>
                    </a:cubicBezTo>
                    <a:cubicBezTo>
                      <a:pt x="224" y="393"/>
                      <a:pt x="6" y="861"/>
                      <a:pt x="5" y="865"/>
                    </a:cubicBezTo>
                    <a:cubicBezTo>
                      <a:pt x="1" y="871"/>
                      <a:pt x="5" y="879"/>
                      <a:pt x="11" y="883"/>
                    </a:cubicBezTo>
                    <a:cubicBezTo>
                      <a:pt x="14" y="884"/>
                      <a:pt x="15" y="884"/>
                      <a:pt x="18" y="884"/>
                    </a:cubicBezTo>
                    <a:cubicBezTo>
                      <a:pt x="18" y="884"/>
                      <a:pt x="19" y="885"/>
                      <a:pt x="19" y="885"/>
                    </a:cubicBezTo>
                    <a:cubicBezTo>
                      <a:pt x="22" y="885"/>
                      <a:pt x="26" y="882"/>
                      <a:pt x="28" y="878"/>
                    </a:cubicBezTo>
                    <a:cubicBezTo>
                      <a:pt x="30" y="874"/>
                      <a:pt x="249" y="403"/>
                      <a:pt x="338" y="17"/>
                    </a:cubicBezTo>
                    <a:cubicBezTo>
                      <a:pt x="340" y="10"/>
                      <a:pt x="336" y="4"/>
                      <a:pt x="328" y="1"/>
                    </a:cubicBezTo>
                    <a:cubicBezTo>
                      <a:pt x="328" y="1"/>
                      <a:pt x="32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3"/>
              <p:cNvSpPr/>
              <p:nvPr/>
            </p:nvSpPr>
            <p:spPr>
              <a:xfrm>
                <a:off x="4182181" y="4194947"/>
                <a:ext cx="399784" cy="5471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6" extrusionOk="0">
                    <a:moveTo>
                      <a:pt x="14" y="0"/>
                    </a:moveTo>
                    <a:cubicBezTo>
                      <a:pt x="5" y="0"/>
                      <a:pt x="0" y="6"/>
                      <a:pt x="0" y="13"/>
                    </a:cubicBezTo>
                    <a:cubicBezTo>
                      <a:pt x="0" y="21"/>
                      <a:pt x="6" y="26"/>
                      <a:pt x="14" y="26"/>
                    </a:cubicBezTo>
                    <a:lnTo>
                      <a:pt x="1885" y="26"/>
                    </a:lnTo>
                    <a:cubicBezTo>
                      <a:pt x="1893" y="26"/>
                      <a:pt x="1900" y="20"/>
                      <a:pt x="1900" y="13"/>
                    </a:cubicBezTo>
                    <a:cubicBezTo>
                      <a:pt x="1900" y="5"/>
                      <a:pt x="1893" y="0"/>
                      <a:pt x="1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3"/>
              <p:cNvSpPr/>
              <p:nvPr/>
            </p:nvSpPr>
            <p:spPr>
              <a:xfrm>
                <a:off x="4234995" y="4412300"/>
                <a:ext cx="65649" cy="200734"/>
              </a:xfrm>
              <a:custGeom>
                <a:avLst/>
                <a:gdLst/>
                <a:ahLst/>
                <a:cxnLst/>
                <a:rect l="l" t="t" r="r" b="b"/>
                <a:pathLst>
                  <a:path w="312" h="954" extrusionOk="0">
                    <a:moveTo>
                      <a:pt x="295" y="1"/>
                    </a:moveTo>
                    <a:cubicBezTo>
                      <a:pt x="289" y="1"/>
                      <a:pt x="284" y="6"/>
                      <a:pt x="283" y="13"/>
                    </a:cubicBezTo>
                    <a:cubicBezTo>
                      <a:pt x="237" y="414"/>
                      <a:pt x="5" y="929"/>
                      <a:pt x="3" y="934"/>
                    </a:cubicBezTo>
                    <a:cubicBezTo>
                      <a:pt x="0" y="940"/>
                      <a:pt x="3" y="948"/>
                      <a:pt x="9" y="952"/>
                    </a:cubicBezTo>
                    <a:cubicBezTo>
                      <a:pt x="10" y="954"/>
                      <a:pt x="13" y="954"/>
                      <a:pt x="14" y="954"/>
                    </a:cubicBezTo>
                    <a:cubicBezTo>
                      <a:pt x="21" y="954"/>
                      <a:pt x="25" y="951"/>
                      <a:pt x="27" y="945"/>
                    </a:cubicBezTo>
                    <a:cubicBezTo>
                      <a:pt x="30" y="940"/>
                      <a:pt x="262" y="423"/>
                      <a:pt x="310" y="17"/>
                    </a:cubicBezTo>
                    <a:cubicBezTo>
                      <a:pt x="311" y="9"/>
                      <a:pt x="306" y="2"/>
                      <a:pt x="298" y="1"/>
                    </a:cubicBezTo>
                    <a:cubicBezTo>
                      <a:pt x="297" y="1"/>
                      <a:pt x="296" y="1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3"/>
              <p:cNvSpPr/>
              <p:nvPr/>
            </p:nvSpPr>
            <p:spPr>
              <a:xfrm>
                <a:off x="4581967" y="4266276"/>
                <a:ext cx="37453" cy="182007"/>
              </a:xfrm>
              <a:custGeom>
                <a:avLst/>
                <a:gdLst/>
                <a:ahLst/>
                <a:cxnLst/>
                <a:rect l="l" t="t" r="r" b="b"/>
                <a:pathLst>
                  <a:path w="178" h="865" extrusionOk="0">
                    <a:moveTo>
                      <a:pt x="16" y="0"/>
                    </a:moveTo>
                    <a:cubicBezTo>
                      <a:pt x="15" y="0"/>
                      <a:pt x="14" y="0"/>
                      <a:pt x="14" y="0"/>
                    </a:cubicBezTo>
                    <a:cubicBezTo>
                      <a:pt x="6" y="1"/>
                      <a:pt x="1" y="8"/>
                      <a:pt x="3" y="16"/>
                    </a:cubicBezTo>
                    <a:cubicBezTo>
                      <a:pt x="4" y="21"/>
                      <a:pt x="88" y="580"/>
                      <a:pt x="151" y="853"/>
                    </a:cubicBezTo>
                    <a:cubicBezTo>
                      <a:pt x="152" y="859"/>
                      <a:pt x="157" y="863"/>
                      <a:pt x="163" y="863"/>
                    </a:cubicBezTo>
                    <a:cubicBezTo>
                      <a:pt x="164" y="864"/>
                      <a:pt x="164" y="865"/>
                      <a:pt x="164" y="865"/>
                    </a:cubicBezTo>
                    <a:cubicBezTo>
                      <a:pt x="165" y="865"/>
                      <a:pt x="165" y="864"/>
                      <a:pt x="166" y="864"/>
                    </a:cubicBezTo>
                    <a:cubicBezTo>
                      <a:pt x="174" y="863"/>
                      <a:pt x="178" y="855"/>
                      <a:pt x="177" y="848"/>
                    </a:cubicBezTo>
                    <a:cubicBezTo>
                      <a:pt x="115" y="575"/>
                      <a:pt x="29" y="19"/>
                      <a:pt x="29" y="11"/>
                    </a:cubicBezTo>
                    <a:cubicBezTo>
                      <a:pt x="28" y="5"/>
                      <a:pt x="22" y="0"/>
                      <a:pt x="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3"/>
              <p:cNvSpPr/>
              <p:nvPr/>
            </p:nvSpPr>
            <p:spPr>
              <a:xfrm>
                <a:off x="4078657" y="4509720"/>
                <a:ext cx="43135" cy="103102"/>
              </a:xfrm>
              <a:custGeom>
                <a:avLst/>
                <a:gdLst/>
                <a:ahLst/>
                <a:cxnLst/>
                <a:rect l="l" t="t" r="r" b="b"/>
                <a:pathLst>
                  <a:path w="205" h="490" extrusionOk="0">
                    <a:moveTo>
                      <a:pt x="190" y="1"/>
                    </a:moveTo>
                    <a:cubicBezTo>
                      <a:pt x="183" y="1"/>
                      <a:pt x="178" y="5"/>
                      <a:pt x="176" y="10"/>
                    </a:cubicBezTo>
                    <a:cubicBezTo>
                      <a:pt x="128" y="184"/>
                      <a:pt x="68" y="318"/>
                      <a:pt x="35" y="395"/>
                    </a:cubicBezTo>
                    <a:cubicBezTo>
                      <a:pt x="5" y="461"/>
                      <a:pt x="1" y="472"/>
                      <a:pt x="7" y="482"/>
                    </a:cubicBezTo>
                    <a:cubicBezTo>
                      <a:pt x="10" y="487"/>
                      <a:pt x="15" y="490"/>
                      <a:pt x="20" y="490"/>
                    </a:cubicBezTo>
                    <a:cubicBezTo>
                      <a:pt x="27" y="490"/>
                      <a:pt x="32" y="482"/>
                      <a:pt x="32" y="476"/>
                    </a:cubicBezTo>
                    <a:cubicBezTo>
                      <a:pt x="32" y="474"/>
                      <a:pt x="32" y="472"/>
                      <a:pt x="31" y="470"/>
                    </a:cubicBezTo>
                    <a:cubicBezTo>
                      <a:pt x="35" y="460"/>
                      <a:pt x="46" y="434"/>
                      <a:pt x="58" y="406"/>
                    </a:cubicBezTo>
                    <a:cubicBezTo>
                      <a:pt x="93" y="328"/>
                      <a:pt x="152" y="195"/>
                      <a:pt x="201" y="18"/>
                    </a:cubicBezTo>
                    <a:cubicBezTo>
                      <a:pt x="204" y="11"/>
                      <a:pt x="199" y="4"/>
                      <a:pt x="193" y="1"/>
                    </a:cubicBezTo>
                    <a:cubicBezTo>
                      <a:pt x="192" y="1"/>
                      <a:pt x="191" y="1"/>
                      <a:pt x="1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3"/>
              <p:cNvSpPr/>
              <p:nvPr/>
            </p:nvSpPr>
            <p:spPr>
              <a:xfrm>
                <a:off x="4675391" y="4354437"/>
                <a:ext cx="49447" cy="13508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642" extrusionOk="0">
                    <a:moveTo>
                      <a:pt x="14" y="1"/>
                    </a:moveTo>
                    <a:cubicBezTo>
                      <a:pt x="6" y="1"/>
                      <a:pt x="1" y="7"/>
                      <a:pt x="1" y="14"/>
                    </a:cubicBezTo>
                    <a:cubicBezTo>
                      <a:pt x="1" y="48"/>
                      <a:pt x="111" y="424"/>
                      <a:pt x="207" y="634"/>
                    </a:cubicBezTo>
                    <a:cubicBezTo>
                      <a:pt x="210" y="639"/>
                      <a:pt x="215" y="641"/>
                      <a:pt x="219" y="641"/>
                    </a:cubicBezTo>
                    <a:cubicBezTo>
                      <a:pt x="219" y="641"/>
                      <a:pt x="220" y="641"/>
                      <a:pt x="220" y="641"/>
                    </a:cubicBezTo>
                    <a:cubicBezTo>
                      <a:pt x="221" y="641"/>
                      <a:pt x="222" y="641"/>
                      <a:pt x="224" y="640"/>
                    </a:cubicBezTo>
                    <a:cubicBezTo>
                      <a:pt x="230" y="637"/>
                      <a:pt x="234" y="629"/>
                      <a:pt x="230" y="621"/>
                    </a:cubicBezTo>
                    <a:cubicBezTo>
                      <a:pt x="133" y="408"/>
                      <a:pt x="28" y="37"/>
                      <a:pt x="27" y="14"/>
                    </a:cubicBezTo>
                    <a:cubicBezTo>
                      <a:pt x="27" y="6"/>
                      <a:pt x="20" y="1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3"/>
              <p:cNvSpPr/>
              <p:nvPr/>
            </p:nvSpPr>
            <p:spPr>
              <a:xfrm>
                <a:off x="3068459" y="4167383"/>
                <a:ext cx="177378" cy="7364"/>
              </a:xfrm>
              <a:custGeom>
                <a:avLst/>
                <a:gdLst/>
                <a:ahLst/>
                <a:cxnLst/>
                <a:rect l="l" t="t" r="r" b="b"/>
                <a:pathLst>
                  <a:path w="843" h="35" extrusionOk="0">
                    <a:moveTo>
                      <a:pt x="15" y="0"/>
                    </a:moveTo>
                    <a:cubicBezTo>
                      <a:pt x="8" y="0"/>
                      <a:pt x="3" y="6"/>
                      <a:pt x="1" y="14"/>
                    </a:cubicBezTo>
                    <a:cubicBezTo>
                      <a:pt x="1" y="21"/>
                      <a:pt x="8" y="26"/>
                      <a:pt x="14" y="28"/>
                    </a:cubicBezTo>
                    <a:lnTo>
                      <a:pt x="829" y="35"/>
                    </a:lnTo>
                    <a:cubicBezTo>
                      <a:pt x="837" y="35"/>
                      <a:pt x="842" y="29"/>
                      <a:pt x="842" y="23"/>
                    </a:cubicBezTo>
                    <a:cubicBezTo>
                      <a:pt x="842" y="15"/>
                      <a:pt x="835" y="9"/>
                      <a:pt x="829" y="9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3"/>
              <p:cNvSpPr/>
              <p:nvPr/>
            </p:nvSpPr>
            <p:spPr>
              <a:xfrm>
                <a:off x="3178085" y="4113939"/>
                <a:ext cx="90267" cy="9469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5" extrusionOk="0">
                    <a:moveTo>
                      <a:pt x="15" y="0"/>
                    </a:moveTo>
                    <a:cubicBezTo>
                      <a:pt x="7" y="0"/>
                      <a:pt x="1" y="4"/>
                      <a:pt x="1" y="13"/>
                    </a:cubicBezTo>
                    <a:cubicBezTo>
                      <a:pt x="1" y="21"/>
                      <a:pt x="6" y="26"/>
                      <a:pt x="14" y="27"/>
                    </a:cubicBezTo>
                    <a:lnTo>
                      <a:pt x="414" y="44"/>
                    </a:lnTo>
                    <a:cubicBezTo>
                      <a:pt x="422" y="44"/>
                      <a:pt x="429" y="39"/>
                      <a:pt x="429" y="32"/>
                    </a:cubicBezTo>
                    <a:cubicBezTo>
                      <a:pt x="429" y="24"/>
                      <a:pt x="424" y="19"/>
                      <a:pt x="416" y="18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3"/>
              <p:cNvSpPr/>
              <p:nvPr/>
            </p:nvSpPr>
            <p:spPr>
              <a:xfrm>
                <a:off x="3203756" y="4115622"/>
                <a:ext cx="5681" cy="59126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1" extrusionOk="0">
                    <a:moveTo>
                      <a:pt x="13" y="0"/>
                    </a:moveTo>
                    <a:cubicBezTo>
                      <a:pt x="6" y="0"/>
                      <a:pt x="1" y="8"/>
                      <a:pt x="1" y="15"/>
                    </a:cubicBezTo>
                    <a:lnTo>
                      <a:pt x="1" y="269"/>
                    </a:lnTo>
                    <a:cubicBezTo>
                      <a:pt x="1" y="276"/>
                      <a:pt x="7" y="281"/>
                      <a:pt x="13" y="281"/>
                    </a:cubicBezTo>
                    <a:cubicBezTo>
                      <a:pt x="21" y="281"/>
                      <a:pt x="26" y="276"/>
                      <a:pt x="26" y="269"/>
                    </a:cubicBezTo>
                    <a:lnTo>
                      <a:pt x="26" y="15"/>
                    </a:lnTo>
                    <a:cubicBezTo>
                      <a:pt x="26" y="8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3"/>
              <p:cNvSpPr/>
              <p:nvPr/>
            </p:nvSpPr>
            <p:spPr>
              <a:xfrm>
                <a:off x="4358718" y="3542465"/>
                <a:ext cx="106048" cy="568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7" extrusionOk="0">
                    <a:moveTo>
                      <a:pt x="14" y="1"/>
                    </a:moveTo>
                    <a:cubicBezTo>
                      <a:pt x="6" y="1"/>
                      <a:pt x="1" y="7"/>
                      <a:pt x="1" y="14"/>
                    </a:cubicBezTo>
                    <a:cubicBezTo>
                      <a:pt x="1" y="20"/>
                      <a:pt x="7" y="26"/>
                      <a:pt x="14" y="26"/>
                    </a:cubicBezTo>
                    <a:lnTo>
                      <a:pt x="490" y="26"/>
                    </a:lnTo>
                    <a:cubicBezTo>
                      <a:pt x="497" y="26"/>
                      <a:pt x="504" y="20"/>
                      <a:pt x="504" y="14"/>
                    </a:cubicBezTo>
                    <a:cubicBezTo>
                      <a:pt x="504" y="7"/>
                      <a:pt x="497" y="1"/>
                      <a:pt x="4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3"/>
              <p:cNvSpPr/>
              <p:nvPr/>
            </p:nvSpPr>
            <p:spPr>
              <a:xfrm>
                <a:off x="4418897" y="3581602"/>
                <a:ext cx="75959" cy="5892"/>
              </a:xfrm>
              <a:custGeom>
                <a:avLst/>
                <a:gdLst/>
                <a:ahLst/>
                <a:cxnLst/>
                <a:rect l="l" t="t" r="r" b="b"/>
                <a:pathLst>
                  <a:path w="361" h="28" extrusionOk="0">
                    <a:moveTo>
                      <a:pt x="13" y="0"/>
                    </a:moveTo>
                    <a:cubicBezTo>
                      <a:pt x="6" y="0"/>
                      <a:pt x="0" y="7"/>
                      <a:pt x="0" y="14"/>
                    </a:cubicBezTo>
                    <a:cubicBezTo>
                      <a:pt x="0" y="22"/>
                      <a:pt x="7" y="28"/>
                      <a:pt x="13" y="28"/>
                    </a:cubicBezTo>
                    <a:lnTo>
                      <a:pt x="349" y="28"/>
                    </a:lnTo>
                    <a:cubicBezTo>
                      <a:pt x="356" y="28"/>
                      <a:pt x="361" y="22"/>
                      <a:pt x="361" y="14"/>
                    </a:cubicBezTo>
                    <a:cubicBezTo>
                      <a:pt x="361" y="5"/>
                      <a:pt x="355" y="0"/>
                      <a:pt x="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3"/>
              <p:cNvSpPr/>
              <p:nvPr/>
            </p:nvSpPr>
            <p:spPr>
              <a:xfrm>
                <a:off x="4432573" y="3542465"/>
                <a:ext cx="5681" cy="45239"/>
              </a:xfrm>
              <a:custGeom>
                <a:avLst/>
                <a:gdLst/>
                <a:ahLst/>
                <a:cxnLst/>
                <a:rect l="l" t="t" r="r" b="b"/>
                <a:pathLst>
                  <a:path w="27" h="215" extrusionOk="0">
                    <a:moveTo>
                      <a:pt x="13" y="1"/>
                    </a:moveTo>
                    <a:cubicBezTo>
                      <a:pt x="6" y="1"/>
                      <a:pt x="1" y="7"/>
                      <a:pt x="1" y="14"/>
                    </a:cubicBezTo>
                    <a:lnTo>
                      <a:pt x="1" y="201"/>
                    </a:lnTo>
                    <a:cubicBezTo>
                      <a:pt x="1" y="209"/>
                      <a:pt x="7" y="215"/>
                      <a:pt x="13" y="215"/>
                    </a:cubicBezTo>
                    <a:cubicBezTo>
                      <a:pt x="19" y="214"/>
                      <a:pt x="27" y="208"/>
                      <a:pt x="27" y="201"/>
                    </a:cubicBezTo>
                    <a:lnTo>
                      <a:pt x="27" y="14"/>
                    </a:lnTo>
                    <a:cubicBezTo>
                      <a:pt x="27" y="6"/>
                      <a:pt x="19" y="1"/>
                      <a:pt x="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3"/>
              <p:cNvSpPr/>
              <p:nvPr/>
            </p:nvSpPr>
            <p:spPr>
              <a:xfrm>
                <a:off x="3907170" y="2723550"/>
                <a:ext cx="101840" cy="229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109" extrusionOk="0">
                    <a:moveTo>
                      <a:pt x="15" y="1"/>
                    </a:moveTo>
                    <a:cubicBezTo>
                      <a:pt x="8" y="1"/>
                      <a:pt x="3" y="6"/>
                      <a:pt x="2" y="11"/>
                    </a:cubicBezTo>
                    <a:cubicBezTo>
                      <a:pt x="1" y="19"/>
                      <a:pt x="6" y="26"/>
                      <a:pt x="13" y="27"/>
                    </a:cubicBezTo>
                    <a:lnTo>
                      <a:pt x="468" y="109"/>
                    </a:lnTo>
                    <a:lnTo>
                      <a:pt x="470" y="109"/>
                    </a:lnTo>
                    <a:cubicBezTo>
                      <a:pt x="477" y="109"/>
                      <a:pt x="482" y="103"/>
                      <a:pt x="483" y="97"/>
                    </a:cubicBezTo>
                    <a:cubicBezTo>
                      <a:pt x="484" y="89"/>
                      <a:pt x="479" y="83"/>
                      <a:pt x="472" y="82"/>
                    </a:cubicBezTo>
                    <a:lnTo>
                      <a:pt x="17" y="1"/>
                    </a:lnTo>
                    <a:cubicBezTo>
                      <a:pt x="16" y="1"/>
                      <a:pt x="16" y="1"/>
                      <a:pt x="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3"/>
              <p:cNvSpPr/>
              <p:nvPr/>
            </p:nvSpPr>
            <p:spPr>
              <a:xfrm>
                <a:off x="3955775" y="2731966"/>
                <a:ext cx="5471" cy="63124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0" extrusionOk="0">
                    <a:moveTo>
                      <a:pt x="12" y="1"/>
                    </a:moveTo>
                    <a:cubicBezTo>
                      <a:pt x="5" y="1"/>
                      <a:pt x="0" y="7"/>
                      <a:pt x="0" y="15"/>
                    </a:cubicBezTo>
                    <a:lnTo>
                      <a:pt x="0" y="287"/>
                    </a:lnTo>
                    <a:cubicBezTo>
                      <a:pt x="0" y="294"/>
                      <a:pt x="6" y="299"/>
                      <a:pt x="12" y="299"/>
                    </a:cubicBezTo>
                    <a:cubicBezTo>
                      <a:pt x="13" y="299"/>
                      <a:pt x="13" y="299"/>
                      <a:pt x="14" y="299"/>
                    </a:cubicBezTo>
                    <a:cubicBezTo>
                      <a:pt x="20" y="299"/>
                      <a:pt x="26" y="293"/>
                      <a:pt x="26" y="287"/>
                    </a:cubicBezTo>
                    <a:lnTo>
                      <a:pt x="26" y="15"/>
                    </a:lnTo>
                    <a:cubicBezTo>
                      <a:pt x="26" y="7"/>
                      <a:pt x="20" y="1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3"/>
              <p:cNvSpPr/>
              <p:nvPr/>
            </p:nvSpPr>
            <p:spPr>
              <a:xfrm>
                <a:off x="3983760" y="4725390"/>
                <a:ext cx="119514" cy="5471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6" extrusionOk="0">
                    <a:moveTo>
                      <a:pt x="12" y="0"/>
                    </a:moveTo>
                    <a:cubicBezTo>
                      <a:pt x="5" y="0"/>
                      <a:pt x="0" y="7"/>
                      <a:pt x="0" y="13"/>
                    </a:cubicBezTo>
                    <a:cubicBezTo>
                      <a:pt x="0" y="21"/>
                      <a:pt x="6" y="26"/>
                      <a:pt x="12" y="26"/>
                    </a:cubicBezTo>
                    <a:lnTo>
                      <a:pt x="554" y="26"/>
                    </a:lnTo>
                    <a:cubicBezTo>
                      <a:pt x="562" y="26"/>
                      <a:pt x="567" y="20"/>
                      <a:pt x="567" y="13"/>
                    </a:cubicBezTo>
                    <a:cubicBezTo>
                      <a:pt x="567" y="5"/>
                      <a:pt x="560" y="0"/>
                      <a:pt x="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3"/>
              <p:cNvSpPr/>
              <p:nvPr/>
            </p:nvSpPr>
            <p:spPr>
              <a:xfrm>
                <a:off x="4040572" y="4765789"/>
                <a:ext cx="102892" cy="5681"/>
              </a:xfrm>
              <a:custGeom>
                <a:avLst/>
                <a:gdLst/>
                <a:ahLst/>
                <a:cxnLst/>
                <a:rect l="l" t="t" r="r" b="b"/>
                <a:pathLst>
                  <a:path w="489" h="27" extrusionOk="0">
                    <a:moveTo>
                      <a:pt x="13" y="1"/>
                    </a:moveTo>
                    <a:cubicBezTo>
                      <a:pt x="6" y="1"/>
                      <a:pt x="0" y="7"/>
                      <a:pt x="0" y="13"/>
                    </a:cubicBezTo>
                    <a:cubicBezTo>
                      <a:pt x="0" y="21"/>
                      <a:pt x="7" y="26"/>
                      <a:pt x="13" y="26"/>
                    </a:cubicBezTo>
                    <a:lnTo>
                      <a:pt x="477" y="26"/>
                    </a:lnTo>
                    <a:cubicBezTo>
                      <a:pt x="484" y="26"/>
                      <a:pt x="489" y="20"/>
                      <a:pt x="489" y="13"/>
                    </a:cubicBezTo>
                    <a:cubicBezTo>
                      <a:pt x="489" y="6"/>
                      <a:pt x="483" y="1"/>
                      <a:pt x="4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3"/>
              <p:cNvSpPr/>
              <p:nvPr/>
            </p:nvSpPr>
            <p:spPr>
              <a:xfrm>
                <a:off x="4066874" y="4725180"/>
                <a:ext cx="5681" cy="4608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19" extrusionOk="0">
                    <a:moveTo>
                      <a:pt x="14" y="0"/>
                    </a:moveTo>
                    <a:cubicBezTo>
                      <a:pt x="6" y="0"/>
                      <a:pt x="0" y="6"/>
                      <a:pt x="0" y="13"/>
                    </a:cubicBezTo>
                    <a:lnTo>
                      <a:pt x="0" y="205"/>
                    </a:lnTo>
                    <a:cubicBezTo>
                      <a:pt x="0" y="213"/>
                      <a:pt x="7" y="218"/>
                      <a:pt x="14" y="218"/>
                    </a:cubicBezTo>
                    <a:cubicBezTo>
                      <a:pt x="14" y="218"/>
                      <a:pt x="15" y="218"/>
                      <a:pt x="15" y="218"/>
                    </a:cubicBezTo>
                    <a:cubicBezTo>
                      <a:pt x="22" y="218"/>
                      <a:pt x="26" y="212"/>
                      <a:pt x="26" y="205"/>
                    </a:cubicBezTo>
                    <a:lnTo>
                      <a:pt x="26" y="13"/>
                    </a:lnTo>
                    <a:cubicBezTo>
                      <a:pt x="26" y="5"/>
                      <a:pt x="20" y="0"/>
                      <a:pt x="14" y="0"/>
                    </a:cubicBezTo>
                    <a:close/>
                  </a:path>
                </a:pathLst>
              </a:custGeom>
              <a:solidFill>
                <a:srgbClr val="310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3"/>
              <p:cNvSpPr/>
              <p:nvPr/>
            </p:nvSpPr>
            <p:spPr>
              <a:xfrm>
                <a:off x="4702955" y="4661636"/>
                <a:ext cx="105627" cy="5681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7" extrusionOk="0">
                    <a:moveTo>
                      <a:pt x="13" y="0"/>
                    </a:moveTo>
                    <a:cubicBezTo>
                      <a:pt x="6" y="0"/>
                      <a:pt x="1" y="6"/>
                      <a:pt x="1" y="14"/>
                    </a:cubicBezTo>
                    <a:cubicBezTo>
                      <a:pt x="1" y="22"/>
                      <a:pt x="7" y="27"/>
                      <a:pt x="13" y="27"/>
                    </a:cubicBezTo>
                    <a:lnTo>
                      <a:pt x="489" y="27"/>
                    </a:lnTo>
                    <a:cubicBezTo>
                      <a:pt x="498" y="27"/>
                      <a:pt x="502" y="20"/>
                      <a:pt x="502" y="14"/>
                    </a:cubicBezTo>
                    <a:cubicBezTo>
                      <a:pt x="502" y="6"/>
                      <a:pt x="496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3"/>
              <p:cNvSpPr/>
              <p:nvPr/>
            </p:nvSpPr>
            <p:spPr>
              <a:xfrm>
                <a:off x="4740830" y="4711293"/>
                <a:ext cx="100998" cy="5681"/>
              </a:xfrm>
              <a:custGeom>
                <a:avLst/>
                <a:gdLst/>
                <a:ahLst/>
                <a:cxnLst/>
                <a:rect l="l" t="t" r="r" b="b"/>
                <a:pathLst>
                  <a:path w="480" h="27" extrusionOk="0">
                    <a:moveTo>
                      <a:pt x="12" y="1"/>
                    </a:moveTo>
                    <a:cubicBezTo>
                      <a:pt x="5" y="1"/>
                      <a:pt x="0" y="7"/>
                      <a:pt x="0" y="14"/>
                    </a:cubicBezTo>
                    <a:cubicBezTo>
                      <a:pt x="0" y="21"/>
                      <a:pt x="6" y="26"/>
                      <a:pt x="12" y="26"/>
                    </a:cubicBezTo>
                    <a:lnTo>
                      <a:pt x="467" y="26"/>
                    </a:lnTo>
                    <a:cubicBezTo>
                      <a:pt x="474" y="26"/>
                      <a:pt x="479" y="20"/>
                      <a:pt x="479" y="14"/>
                    </a:cubicBezTo>
                    <a:cubicBezTo>
                      <a:pt x="479" y="6"/>
                      <a:pt x="473" y="1"/>
                      <a:pt x="4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3"/>
              <p:cNvSpPr/>
              <p:nvPr/>
            </p:nvSpPr>
            <p:spPr>
              <a:xfrm>
                <a:off x="4754086" y="4661215"/>
                <a:ext cx="5681" cy="55549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4" extrusionOk="0">
                    <a:moveTo>
                      <a:pt x="14" y="1"/>
                    </a:moveTo>
                    <a:cubicBezTo>
                      <a:pt x="6" y="1"/>
                      <a:pt x="1" y="7"/>
                      <a:pt x="1" y="15"/>
                    </a:cubicBezTo>
                    <a:lnTo>
                      <a:pt x="1" y="251"/>
                    </a:lnTo>
                    <a:cubicBezTo>
                      <a:pt x="1" y="258"/>
                      <a:pt x="7" y="263"/>
                      <a:pt x="14" y="263"/>
                    </a:cubicBezTo>
                    <a:cubicBezTo>
                      <a:pt x="14" y="263"/>
                      <a:pt x="15" y="263"/>
                      <a:pt x="15" y="263"/>
                    </a:cubicBezTo>
                    <a:cubicBezTo>
                      <a:pt x="21" y="263"/>
                      <a:pt x="26" y="257"/>
                      <a:pt x="26" y="251"/>
                    </a:cubicBezTo>
                    <a:lnTo>
                      <a:pt x="26" y="15"/>
                    </a:lnTo>
                    <a:cubicBezTo>
                      <a:pt x="26" y="7"/>
                      <a:pt x="20" y="1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43"/>
              <p:cNvSpPr/>
              <p:nvPr/>
            </p:nvSpPr>
            <p:spPr>
              <a:xfrm>
                <a:off x="2032170" y="3805688"/>
                <a:ext cx="152759" cy="2188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4" extrusionOk="0">
                    <a:moveTo>
                      <a:pt x="713" y="1"/>
                    </a:moveTo>
                    <a:cubicBezTo>
                      <a:pt x="712" y="1"/>
                      <a:pt x="711" y="1"/>
                      <a:pt x="710" y="1"/>
                    </a:cubicBezTo>
                    <a:lnTo>
                      <a:pt x="14" y="78"/>
                    </a:lnTo>
                    <a:cubicBezTo>
                      <a:pt x="6" y="79"/>
                      <a:pt x="1" y="85"/>
                      <a:pt x="3" y="91"/>
                    </a:cubicBezTo>
                    <a:cubicBezTo>
                      <a:pt x="4" y="98"/>
                      <a:pt x="9" y="103"/>
                      <a:pt x="15" y="103"/>
                    </a:cubicBezTo>
                    <a:lnTo>
                      <a:pt x="16" y="103"/>
                    </a:lnTo>
                    <a:lnTo>
                      <a:pt x="712" y="28"/>
                    </a:lnTo>
                    <a:cubicBezTo>
                      <a:pt x="721" y="27"/>
                      <a:pt x="726" y="20"/>
                      <a:pt x="725" y="12"/>
                    </a:cubicBezTo>
                    <a:cubicBezTo>
                      <a:pt x="723" y="5"/>
                      <a:pt x="718" y="1"/>
                      <a:pt x="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3"/>
              <p:cNvSpPr/>
              <p:nvPr/>
            </p:nvSpPr>
            <p:spPr>
              <a:xfrm>
                <a:off x="2085826" y="3816209"/>
                <a:ext cx="5681" cy="610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90" extrusionOk="0">
                    <a:moveTo>
                      <a:pt x="12" y="0"/>
                    </a:moveTo>
                    <a:cubicBezTo>
                      <a:pt x="5" y="0"/>
                      <a:pt x="1" y="6"/>
                      <a:pt x="1" y="14"/>
                    </a:cubicBezTo>
                    <a:lnTo>
                      <a:pt x="1" y="277"/>
                    </a:lnTo>
                    <a:cubicBezTo>
                      <a:pt x="1" y="285"/>
                      <a:pt x="7" y="290"/>
                      <a:pt x="14" y="290"/>
                    </a:cubicBezTo>
                    <a:cubicBezTo>
                      <a:pt x="21" y="290"/>
                      <a:pt x="26" y="284"/>
                      <a:pt x="26" y="277"/>
                    </a:cubicBezTo>
                    <a:lnTo>
                      <a:pt x="26" y="14"/>
                    </a:lnTo>
                    <a:cubicBezTo>
                      <a:pt x="26" y="5"/>
                      <a:pt x="20" y="0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310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3"/>
              <p:cNvSpPr/>
              <p:nvPr/>
            </p:nvSpPr>
            <p:spPr>
              <a:xfrm>
                <a:off x="2054895" y="3871547"/>
                <a:ext cx="130035" cy="11362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4" extrusionOk="0">
                    <a:moveTo>
                      <a:pt x="603" y="0"/>
                    </a:moveTo>
                    <a:cubicBezTo>
                      <a:pt x="582" y="1"/>
                      <a:pt x="66" y="18"/>
                      <a:pt x="13" y="28"/>
                    </a:cubicBezTo>
                    <a:cubicBezTo>
                      <a:pt x="4" y="29"/>
                      <a:pt x="0" y="37"/>
                      <a:pt x="2" y="43"/>
                    </a:cubicBezTo>
                    <a:cubicBezTo>
                      <a:pt x="3" y="50"/>
                      <a:pt x="8" y="54"/>
                      <a:pt x="15" y="54"/>
                    </a:cubicBezTo>
                    <a:lnTo>
                      <a:pt x="18" y="54"/>
                    </a:lnTo>
                    <a:cubicBezTo>
                      <a:pt x="58" y="46"/>
                      <a:pt x="420" y="32"/>
                      <a:pt x="604" y="27"/>
                    </a:cubicBezTo>
                    <a:cubicBezTo>
                      <a:pt x="613" y="27"/>
                      <a:pt x="618" y="21"/>
                      <a:pt x="618" y="13"/>
                    </a:cubicBezTo>
                    <a:cubicBezTo>
                      <a:pt x="618" y="4"/>
                      <a:pt x="613" y="0"/>
                      <a:pt x="6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3"/>
              <p:cNvSpPr/>
              <p:nvPr/>
            </p:nvSpPr>
            <p:spPr>
              <a:xfrm>
                <a:off x="2658994" y="4021148"/>
                <a:ext cx="126247" cy="5892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" extrusionOk="0">
                    <a:moveTo>
                      <a:pt x="14" y="1"/>
                    </a:moveTo>
                    <a:cubicBezTo>
                      <a:pt x="5" y="1"/>
                      <a:pt x="0" y="7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lnTo>
                      <a:pt x="587" y="28"/>
                    </a:lnTo>
                    <a:cubicBezTo>
                      <a:pt x="594" y="28"/>
                      <a:pt x="599" y="21"/>
                      <a:pt x="599" y="14"/>
                    </a:cubicBezTo>
                    <a:cubicBezTo>
                      <a:pt x="599" y="7"/>
                      <a:pt x="593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43"/>
              <p:cNvSpPr/>
              <p:nvPr/>
            </p:nvSpPr>
            <p:spPr>
              <a:xfrm>
                <a:off x="2719172" y="4021148"/>
                <a:ext cx="5681" cy="57863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5" extrusionOk="0">
                    <a:moveTo>
                      <a:pt x="14" y="1"/>
                    </a:moveTo>
                    <a:cubicBezTo>
                      <a:pt x="7" y="1"/>
                      <a:pt x="1" y="7"/>
                      <a:pt x="1" y="14"/>
                    </a:cubicBezTo>
                    <a:lnTo>
                      <a:pt x="1" y="262"/>
                    </a:lnTo>
                    <a:cubicBezTo>
                      <a:pt x="1" y="269"/>
                      <a:pt x="7" y="274"/>
                      <a:pt x="14" y="274"/>
                    </a:cubicBezTo>
                    <a:cubicBezTo>
                      <a:pt x="20" y="274"/>
                      <a:pt x="27" y="268"/>
                      <a:pt x="27" y="262"/>
                    </a:cubicBezTo>
                    <a:lnTo>
                      <a:pt x="27" y="14"/>
                    </a:lnTo>
                    <a:cubicBezTo>
                      <a:pt x="27" y="7"/>
                      <a:pt x="20" y="1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3"/>
              <p:cNvSpPr/>
              <p:nvPr/>
            </p:nvSpPr>
            <p:spPr>
              <a:xfrm>
                <a:off x="3280136" y="2414668"/>
                <a:ext cx="142870" cy="21672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03" extrusionOk="0">
                    <a:moveTo>
                      <a:pt x="665" y="1"/>
                    </a:moveTo>
                    <a:cubicBezTo>
                      <a:pt x="664" y="1"/>
                      <a:pt x="663" y="1"/>
                      <a:pt x="663" y="1"/>
                    </a:cubicBezTo>
                    <a:lnTo>
                      <a:pt x="12" y="77"/>
                    </a:lnTo>
                    <a:cubicBezTo>
                      <a:pt x="5" y="78"/>
                      <a:pt x="0" y="85"/>
                      <a:pt x="1" y="91"/>
                    </a:cubicBezTo>
                    <a:cubicBezTo>
                      <a:pt x="2" y="97"/>
                      <a:pt x="7" y="102"/>
                      <a:pt x="13" y="102"/>
                    </a:cubicBezTo>
                    <a:lnTo>
                      <a:pt x="16" y="102"/>
                    </a:lnTo>
                    <a:lnTo>
                      <a:pt x="667" y="28"/>
                    </a:lnTo>
                    <a:cubicBezTo>
                      <a:pt x="674" y="26"/>
                      <a:pt x="679" y="20"/>
                      <a:pt x="678" y="13"/>
                    </a:cubicBezTo>
                    <a:cubicBezTo>
                      <a:pt x="677" y="6"/>
                      <a:pt x="672" y="1"/>
                      <a:pt x="665" y="1"/>
                    </a:cubicBezTo>
                    <a:close/>
                  </a:path>
                </a:pathLst>
              </a:custGeom>
              <a:solidFill>
                <a:srgbClr val="310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3"/>
              <p:cNvSpPr/>
              <p:nvPr/>
            </p:nvSpPr>
            <p:spPr>
              <a:xfrm>
                <a:off x="3348521" y="2429397"/>
                <a:ext cx="6102" cy="50920"/>
              </a:xfrm>
              <a:custGeom>
                <a:avLst/>
                <a:gdLst/>
                <a:ahLst/>
                <a:cxnLst/>
                <a:rect l="l" t="t" r="r" b="b"/>
                <a:pathLst>
                  <a:path w="29" h="242" extrusionOk="0">
                    <a:moveTo>
                      <a:pt x="14" y="0"/>
                    </a:moveTo>
                    <a:cubicBezTo>
                      <a:pt x="6" y="0"/>
                      <a:pt x="1" y="7"/>
                      <a:pt x="1" y="13"/>
                    </a:cubicBezTo>
                    <a:lnTo>
                      <a:pt x="1" y="228"/>
                    </a:lnTo>
                    <a:cubicBezTo>
                      <a:pt x="1" y="236"/>
                      <a:pt x="8" y="241"/>
                      <a:pt x="14" y="241"/>
                    </a:cubicBezTo>
                    <a:cubicBezTo>
                      <a:pt x="15" y="241"/>
                      <a:pt x="15" y="241"/>
                      <a:pt x="16" y="241"/>
                    </a:cubicBezTo>
                    <a:cubicBezTo>
                      <a:pt x="22" y="241"/>
                      <a:pt x="28" y="235"/>
                      <a:pt x="28" y="228"/>
                    </a:cubicBezTo>
                    <a:lnTo>
                      <a:pt x="28" y="13"/>
                    </a:lnTo>
                    <a:cubicBezTo>
                      <a:pt x="28" y="6"/>
                      <a:pt x="21" y="0"/>
                      <a:pt x="14" y="0"/>
                    </a:cubicBezTo>
                    <a:close/>
                  </a:path>
                </a:pathLst>
              </a:custGeom>
              <a:solidFill>
                <a:srgbClr val="310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3"/>
              <p:cNvSpPr/>
              <p:nvPr/>
            </p:nvSpPr>
            <p:spPr>
              <a:xfrm>
                <a:off x="1859841" y="3633573"/>
                <a:ext cx="43766" cy="1370837"/>
              </a:xfrm>
              <a:custGeom>
                <a:avLst/>
                <a:gdLst/>
                <a:ahLst/>
                <a:cxnLst/>
                <a:rect l="l" t="t" r="r" b="b"/>
                <a:pathLst>
                  <a:path w="208" h="6515" extrusionOk="0">
                    <a:moveTo>
                      <a:pt x="194" y="1"/>
                    </a:moveTo>
                    <a:cubicBezTo>
                      <a:pt x="187" y="2"/>
                      <a:pt x="180" y="7"/>
                      <a:pt x="180" y="13"/>
                    </a:cubicBezTo>
                    <a:lnTo>
                      <a:pt x="1" y="6500"/>
                    </a:lnTo>
                    <a:cubicBezTo>
                      <a:pt x="1" y="6508"/>
                      <a:pt x="6" y="6514"/>
                      <a:pt x="14" y="6514"/>
                    </a:cubicBezTo>
                    <a:cubicBezTo>
                      <a:pt x="21" y="6514"/>
                      <a:pt x="26" y="6508"/>
                      <a:pt x="28" y="6502"/>
                    </a:cubicBezTo>
                    <a:lnTo>
                      <a:pt x="207" y="15"/>
                    </a:lnTo>
                    <a:cubicBezTo>
                      <a:pt x="207" y="7"/>
                      <a:pt x="202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3"/>
              <p:cNvSpPr/>
              <p:nvPr/>
            </p:nvSpPr>
            <p:spPr>
              <a:xfrm>
                <a:off x="4192701" y="4758214"/>
                <a:ext cx="393471" cy="389474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1" extrusionOk="0">
                    <a:moveTo>
                      <a:pt x="1026" y="1"/>
                    </a:moveTo>
                    <a:cubicBezTo>
                      <a:pt x="941" y="1"/>
                      <a:pt x="862" y="10"/>
                      <a:pt x="791" y="27"/>
                    </a:cubicBezTo>
                    <a:cubicBezTo>
                      <a:pt x="783" y="28"/>
                      <a:pt x="774" y="31"/>
                      <a:pt x="767" y="34"/>
                    </a:cubicBezTo>
                    <a:cubicBezTo>
                      <a:pt x="601" y="78"/>
                      <a:pt x="472" y="166"/>
                      <a:pt x="371" y="279"/>
                    </a:cubicBezTo>
                    <a:cubicBezTo>
                      <a:pt x="363" y="289"/>
                      <a:pt x="354" y="300"/>
                      <a:pt x="344" y="312"/>
                    </a:cubicBezTo>
                    <a:cubicBezTo>
                      <a:pt x="293" y="374"/>
                      <a:pt x="251" y="443"/>
                      <a:pt x="215" y="518"/>
                    </a:cubicBezTo>
                    <a:lnTo>
                      <a:pt x="202" y="544"/>
                    </a:lnTo>
                    <a:cubicBezTo>
                      <a:pt x="158" y="640"/>
                      <a:pt x="124" y="740"/>
                      <a:pt x="99" y="844"/>
                    </a:cubicBezTo>
                    <a:cubicBezTo>
                      <a:pt x="97" y="853"/>
                      <a:pt x="94" y="862"/>
                      <a:pt x="93" y="871"/>
                    </a:cubicBezTo>
                    <a:cubicBezTo>
                      <a:pt x="78" y="929"/>
                      <a:pt x="67" y="990"/>
                      <a:pt x="58" y="1049"/>
                    </a:cubicBezTo>
                    <a:cubicBezTo>
                      <a:pt x="54" y="1075"/>
                      <a:pt x="51" y="1100"/>
                      <a:pt x="47" y="1126"/>
                    </a:cubicBezTo>
                    <a:lnTo>
                      <a:pt x="43" y="1153"/>
                    </a:lnTo>
                    <a:cubicBezTo>
                      <a:pt x="0" y="1528"/>
                      <a:pt x="40" y="1851"/>
                      <a:pt x="40" y="1851"/>
                    </a:cubicBezTo>
                    <a:lnTo>
                      <a:pt x="1802" y="1851"/>
                    </a:lnTo>
                    <a:cubicBezTo>
                      <a:pt x="1828" y="1711"/>
                      <a:pt x="1870" y="1429"/>
                      <a:pt x="1865" y="1127"/>
                    </a:cubicBezTo>
                    <a:lnTo>
                      <a:pt x="1865" y="1100"/>
                    </a:lnTo>
                    <a:cubicBezTo>
                      <a:pt x="1863" y="1001"/>
                      <a:pt x="1855" y="902"/>
                      <a:pt x="1838" y="805"/>
                    </a:cubicBezTo>
                    <a:lnTo>
                      <a:pt x="1834" y="778"/>
                    </a:lnTo>
                    <a:cubicBezTo>
                      <a:pt x="1815" y="668"/>
                      <a:pt x="1787" y="563"/>
                      <a:pt x="1745" y="467"/>
                    </a:cubicBezTo>
                    <a:cubicBezTo>
                      <a:pt x="1741" y="457"/>
                      <a:pt x="1737" y="448"/>
                      <a:pt x="1733" y="441"/>
                    </a:cubicBezTo>
                    <a:cubicBezTo>
                      <a:pt x="1687" y="341"/>
                      <a:pt x="1627" y="253"/>
                      <a:pt x="1547" y="182"/>
                    </a:cubicBezTo>
                    <a:lnTo>
                      <a:pt x="1521" y="159"/>
                    </a:lnTo>
                    <a:cubicBezTo>
                      <a:pt x="1443" y="95"/>
                      <a:pt x="1347" y="48"/>
                      <a:pt x="1231" y="22"/>
                    </a:cubicBezTo>
                    <a:cubicBezTo>
                      <a:pt x="1223" y="19"/>
                      <a:pt x="1214" y="18"/>
                      <a:pt x="1204" y="16"/>
                    </a:cubicBezTo>
                    <a:cubicBezTo>
                      <a:pt x="1149" y="6"/>
                      <a:pt x="1091" y="1"/>
                      <a:pt x="10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3"/>
              <p:cNvSpPr/>
              <p:nvPr/>
            </p:nvSpPr>
            <p:spPr>
              <a:xfrm>
                <a:off x="4293911" y="4722024"/>
                <a:ext cx="349706" cy="425454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022" extrusionOk="0">
                    <a:moveTo>
                      <a:pt x="820" y="0"/>
                    </a:moveTo>
                    <a:cubicBezTo>
                      <a:pt x="382" y="0"/>
                      <a:pt x="116" y="180"/>
                      <a:pt x="26" y="289"/>
                    </a:cubicBezTo>
                    <a:cubicBezTo>
                      <a:pt x="1" y="320"/>
                      <a:pt x="3" y="330"/>
                      <a:pt x="5" y="333"/>
                    </a:cubicBezTo>
                    <a:cubicBezTo>
                      <a:pt x="6" y="341"/>
                      <a:pt x="12" y="346"/>
                      <a:pt x="18" y="346"/>
                    </a:cubicBezTo>
                    <a:cubicBezTo>
                      <a:pt x="19" y="346"/>
                      <a:pt x="19" y="346"/>
                      <a:pt x="20" y="346"/>
                    </a:cubicBezTo>
                    <a:cubicBezTo>
                      <a:pt x="26" y="344"/>
                      <a:pt x="31" y="338"/>
                      <a:pt x="30" y="331"/>
                    </a:cubicBezTo>
                    <a:cubicBezTo>
                      <a:pt x="35" y="306"/>
                      <a:pt x="278" y="28"/>
                      <a:pt x="818" y="28"/>
                    </a:cubicBezTo>
                    <a:cubicBezTo>
                      <a:pt x="830" y="28"/>
                      <a:pt x="843" y="28"/>
                      <a:pt x="856" y="28"/>
                    </a:cubicBezTo>
                    <a:cubicBezTo>
                      <a:pt x="1175" y="36"/>
                      <a:pt x="1359" y="271"/>
                      <a:pt x="1459" y="466"/>
                    </a:cubicBezTo>
                    <a:cubicBezTo>
                      <a:pt x="1568" y="685"/>
                      <a:pt x="1635" y="981"/>
                      <a:pt x="1635" y="1255"/>
                    </a:cubicBezTo>
                    <a:cubicBezTo>
                      <a:pt x="1635" y="1600"/>
                      <a:pt x="1612" y="1888"/>
                      <a:pt x="1599" y="2021"/>
                    </a:cubicBezTo>
                    <a:lnTo>
                      <a:pt x="1626" y="2021"/>
                    </a:lnTo>
                    <a:lnTo>
                      <a:pt x="1626" y="2022"/>
                    </a:lnTo>
                    <a:cubicBezTo>
                      <a:pt x="1639" y="1888"/>
                      <a:pt x="1661" y="1600"/>
                      <a:pt x="1661" y="1257"/>
                    </a:cubicBezTo>
                    <a:cubicBezTo>
                      <a:pt x="1661" y="977"/>
                      <a:pt x="1595" y="677"/>
                      <a:pt x="1482" y="454"/>
                    </a:cubicBezTo>
                    <a:cubicBezTo>
                      <a:pt x="1337" y="164"/>
                      <a:pt x="1121" y="8"/>
                      <a:pt x="857" y="1"/>
                    </a:cubicBezTo>
                    <a:cubicBezTo>
                      <a:pt x="844" y="0"/>
                      <a:pt x="832" y="0"/>
                      <a:pt x="8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3"/>
              <p:cNvSpPr/>
              <p:nvPr/>
            </p:nvSpPr>
            <p:spPr>
              <a:xfrm>
                <a:off x="4201749" y="4754427"/>
                <a:ext cx="400836" cy="393051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1868" extrusionOk="0">
                    <a:moveTo>
                      <a:pt x="995" y="0"/>
                    </a:moveTo>
                    <a:cubicBezTo>
                      <a:pt x="955" y="0"/>
                      <a:pt x="930" y="3"/>
                      <a:pt x="929" y="3"/>
                    </a:cubicBezTo>
                    <a:cubicBezTo>
                      <a:pt x="110" y="39"/>
                      <a:pt x="2" y="1040"/>
                      <a:pt x="0" y="1050"/>
                    </a:cubicBezTo>
                    <a:cubicBezTo>
                      <a:pt x="0" y="1058"/>
                      <a:pt x="4" y="1063"/>
                      <a:pt x="13" y="1065"/>
                    </a:cubicBezTo>
                    <a:cubicBezTo>
                      <a:pt x="20" y="1065"/>
                      <a:pt x="26" y="1060"/>
                      <a:pt x="28" y="1053"/>
                    </a:cubicBezTo>
                    <a:cubicBezTo>
                      <a:pt x="29" y="1050"/>
                      <a:pt x="35" y="983"/>
                      <a:pt x="60" y="886"/>
                    </a:cubicBezTo>
                    <a:cubicBezTo>
                      <a:pt x="62" y="877"/>
                      <a:pt x="64" y="869"/>
                      <a:pt x="66" y="859"/>
                    </a:cubicBezTo>
                    <a:cubicBezTo>
                      <a:pt x="87" y="773"/>
                      <a:pt x="123" y="666"/>
                      <a:pt x="176" y="560"/>
                    </a:cubicBezTo>
                    <a:cubicBezTo>
                      <a:pt x="180" y="551"/>
                      <a:pt x="185" y="542"/>
                      <a:pt x="190" y="533"/>
                    </a:cubicBezTo>
                    <a:cubicBezTo>
                      <a:pt x="221" y="475"/>
                      <a:pt x="255" y="418"/>
                      <a:pt x="297" y="363"/>
                    </a:cubicBezTo>
                    <a:cubicBezTo>
                      <a:pt x="307" y="352"/>
                      <a:pt x="316" y="340"/>
                      <a:pt x="324" y="330"/>
                    </a:cubicBezTo>
                    <a:cubicBezTo>
                      <a:pt x="421" y="213"/>
                      <a:pt x="551" y="115"/>
                      <a:pt x="720" y="65"/>
                    </a:cubicBezTo>
                    <a:cubicBezTo>
                      <a:pt x="728" y="62"/>
                      <a:pt x="737" y="60"/>
                      <a:pt x="746" y="58"/>
                    </a:cubicBezTo>
                    <a:cubicBezTo>
                      <a:pt x="803" y="42"/>
                      <a:pt x="865" y="34"/>
                      <a:pt x="930" y="31"/>
                    </a:cubicBezTo>
                    <a:cubicBezTo>
                      <a:pt x="931" y="31"/>
                      <a:pt x="956" y="27"/>
                      <a:pt x="999" y="27"/>
                    </a:cubicBezTo>
                    <a:cubicBezTo>
                      <a:pt x="1039" y="27"/>
                      <a:pt x="1096" y="31"/>
                      <a:pt x="1159" y="44"/>
                    </a:cubicBezTo>
                    <a:cubicBezTo>
                      <a:pt x="1168" y="45"/>
                      <a:pt x="1177" y="47"/>
                      <a:pt x="1186" y="50"/>
                    </a:cubicBezTo>
                    <a:cubicBezTo>
                      <a:pt x="1209" y="56"/>
                      <a:pt x="1232" y="63"/>
                      <a:pt x="1255" y="71"/>
                    </a:cubicBezTo>
                    <a:cubicBezTo>
                      <a:pt x="1323" y="96"/>
                      <a:pt x="1401" y="134"/>
                      <a:pt x="1475" y="200"/>
                    </a:cubicBezTo>
                    <a:cubicBezTo>
                      <a:pt x="1484" y="208"/>
                      <a:pt x="1493" y="215"/>
                      <a:pt x="1501" y="225"/>
                    </a:cubicBezTo>
                    <a:cubicBezTo>
                      <a:pt x="1564" y="284"/>
                      <a:pt x="1621" y="359"/>
                      <a:pt x="1670" y="459"/>
                    </a:cubicBezTo>
                    <a:cubicBezTo>
                      <a:pt x="1674" y="467"/>
                      <a:pt x="1679" y="475"/>
                      <a:pt x="1683" y="485"/>
                    </a:cubicBezTo>
                    <a:cubicBezTo>
                      <a:pt x="1701" y="527"/>
                      <a:pt x="1719" y="573"/>
                      <a:pt x="1735" y="623"/>
                    </a:cubicBezTo>
                    <a:cubicBezTo>
                      <a:pt x="1736" y="624"/>
                      <a:pt x="1754" y="682"/>
                      <a:pt x="1771" y="795"/>
                    </a:cubicBezTo>
                    <a:cubicBezTo>
                      <a:pt x="1772" y="804"/>
                      <a:pt x="1773" y="812"/>
                      <a:pt x="1775" y="823"/>
                    </a:cubicBezTo>
                    <a:cubicBezTo>
                      <a:pt x="1786" y="899"/>
                      <a:pt x="1795" y="998"/>
                      <a:pt x="1799" y="1119"/>
                    </a:cubicBezTo>
                    <a:cubicBezTo>
                      <a:pt x="1799" y="1129"/>
                      <a:pt x="1800" y="1137"/>
                      <a:pt x="1800" y="1146"/>
                    </a:cubicBezTo>
                    <a:cubicBezTo>
                      <a:pt x="1804" y="1336"/>
                      <a:pt x="1791" y="1577"/>
                      <a:pt x="1744" y="1867"/>
                    </a:cubicBezTo>
                    <a:lnTo>
                      <a:pt x="1744" y="1868"/>
                    </a:lnTo>
                    <a:lnTo>
                      <a:pt x="1772" y="1868"/>
                    </a:lnTo>
                    <a:cubicBezTo>
                      <a:pt x="1905" y="1057"/>
                      <a:pt x="1764" y="618"/>
                      <a:pt x="1761" y="614"/>
                    </a:cubicBezTo>
                    <a:cubicBezTo>
                      <a:pt x="1590" y="55"/>
                      <a:pt x="1160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3"/>
              <p:cNvSpPr/>
              <p:nvPr/>
            </p:nvSpPr>
            <p:spPr>
              <a:xfrm>
                <a:off x="4353458" y="4763264"/>
                <a:ext cx="6523" cy="384213"/>
              </a:xfrm>
              <a:custGeom>
                <a:avLst/>
                <a:gdLst/>
                <a:ahLst/>
                <a:cxnLst/>
                <a:rect l="l" t="t" r="r" b="b"/>
                <a:pathLst>
                  <a:path w="31" h="1826" extrusionOk="0">
                    <a:moveTo>
                      <a:pt x="27" y="0"/>
                    </a:moveTo>
                    <a:cubicBezTo>
                      <a:pt x="19" y="2"/>
                      <a:pt x="10" y="4"/>
                      <a:pt x="2" y="7"/>
                    </a:cubicBezTo>
                    <a:cubicBezTo>
                      <a:pt x="4" y="74"/>
                      <a:pt x="5" y="244"/>
                      <a:pt x="5" y="463"/>
                    </a:cubicBezTo>
                    <a:lnTo>
                      <a:pt x="5" y="490"/>
                    </a:lnTo>
                    <a:cubicBezTo>
                      <a:pt x="3" y="585"/>
                      <a:pt x="3" y="687"/>
                      <a:pt x="3" y="793"/>
                    </a:cubicBezTo>
                    <a:lnTo>
                      <a:pt x="3" y="820"/>
                    </a:lnTo>
                    <a:lnTo>
                      <a:pt x="3" y="1090"/>
                    </a:lnTo>
                    <a:lnTo>
                      <a:pt x="3" y="1117"/>
                    </a:lnTo>
                    <a:cubicBezTo>
                      <a:pt x="1" y="1369"/>
                      <a:pt x="1" y="1622"/>
                      <a:pt x="0" y="1826"/>
                    </a:cubicBezTo>
                    <a:lnTo>
                      <a:pt x="27" y="1826"/>
                    </a:lnTo>
                    <a:cubicBezTo>
                      <a:pt x="29" y="1550"/>
                      <a:pt x="30" y="1317"/>
                      <a:pt x="30" y="1117"/>
                    </a:cubicBezTo>
                    <a:lnTo>
                      <a:pt x="30" y="1090"/>
                    </a:lnTo>
                    <a:cubicBezTo>
                      <a:pt x="31" y="991"/>
                      <a:pt x="31" y="900"/>
                      <a:pt x="31" y="818"/>
                    </a:cubicBezTo>
                    <a:lnTo>
                      <a:pt x="31" y="792"/>
                    </a:lnTo>
                    <a:lnTo>
                      <a:pt x="31" y="489"/>
                    </a:lnTo>
                    <a:lnTo>
                      <a:pt x="31" y="461"/>
                    </a:lnTo>
                    <a:cubicBezTo>
                      <a:pt x="31" y="172"/>
                      <a:pt x="29" y="51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3"/>
              <p:cNvSpPr/>
              <p:nvPr/>
            </p:nvSpPr>
            <p:spPr>
              <a:xfrm>
                <a:off x="4445830" y="4761160"/>
                <a:ext cx="5892" cy="386317"/>
              </a:xfrm>
              <a:custGeom>
                <a:avLst/>
                <a:gdLst/>
                <a:ahLst/>
                <a:cxnLst/>
                <a:rect l="l" t="t" r="r" b="b"/>
                <a:pathLst>
                  <a:path w="28" h="1836" extrusionOk="0">
                    <a:moveTo>
                      <a:pt x="0" y="0"/>
                    </a:moveTo>
                    <a:lnTo>
                      <a:pt x="0" y="1836"/>
                    </a:lnTo>
                    <a:lnTo>
                      <a:pt x="27" y="1836"/>
                    </a:lnTo>
                    <a:lnTo>
                      <a:pt x="27" y="5"/>
                    </a:lnTo>
                    <a:cubicBezTo>
                      <a:pt x="20" y="4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3"/>
              <p:cNvSpPr/>
              <p:nvPr/>
            </p:nvSpPr>
            <p:spPr>
              <a:xfrm>
                <a:off x="4512320" y="4791038"/>
                <a:ext cx="5892" cy="356439"/>
              </a:xfrm>
              <a:custGeom>
                <a:avLst/>
                <a:gdLst/>
                <a:ahLst/>
                <a:cxnLst/>
                <a:rect l="l" t="t" r="r" b="b"/>
                <a:pathLst>
                  <a:path w="28" h="1694" extrusionOk="0">
                    <a:moveTo>
                      <a:pt x="1" y="0"/>
                    </a:moveTo>
                    <a:lnTo>
                      <a:pt x="1" y="1694"/>
                    </a:lnTo>
                    <a:lnTo>
                      <a:pt x="27" y="1694"/>
                    </a:lnTo>
                    <a:lnTo>
                      <a:pt x="27" y="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3"/>
              <p:cNvSpPr/>
              <p:nvPr/>
            </p:nvSpPr>
            <p:spPr>
              <a:xfrm>
                <a:off x="4234784" y="4851005"/>
                <a:ext cx="324877" cy="21462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02" extrusionOk="0">
                    <a:moveTo>
                      <a:pt x="1532" y="0"/>
                    </a:moveTo>
                    <a:lnTo>
                      <a:pt x="1346" y="8"/>
                    </a:lnTo>
                    <a:lnTo>
                      <a:pt x="1319" y="10"/>
                    </a:lnTo>
                    <a:lnTo>
                      <a:pt x="1030" y="25"/>
                    </a:lnTo>
                    <a:lnTo>
                      <a:pt x="1003" y="26"/>
                    </a:lnTo>
                    <a:lnTo>
                      <a:pt x="594" y="46"/>
                    </a:lnTo>
                    <a:lnTo>
                      <a:pt x="567" y="47"/>
                    </a:lnTo>
                    <a:lnTo>
                      <a:pt x="165" y="67"/>
                    </a:lnTo>
                    <a:lnTo>
                      <a:pt x="138" y="68"/>
                    </a:lnTo>
                    <a:lnTo>
                      <a:pt x="12" y="74"/>
                    </a:lnTo>
                    <a:lnTo>
                      <a:pt x="0" y="101"/>
                    </a:lnTo>
                    <a:lnTo>
                      <a:pt x="138" y="93"/>
                    </a:lnTo>
                    <a:lnTo>
                      <a:pt x="165" y="92"/>
                    </a:lnTo>
                    <a:lnTo>
                      <a:pt x="567" y="74"/>
                    </a:lnTo>
                    <a:lnTo>
                      <a:pt x="594" y="73"/>
                    </a:lnTo>
                    <a:lnTo>
                      <a:pt x="1003" y="52"/>
                    </a:lnTo>
                    <a:lnTo>
                      <a:pt x="1030" y="51"/>
                    </a:lnTo>
                    <a:lnTo>
                      <a:pt x="1319" y="37"/>
                    </a:lnTo>
                    <a:lnTo>
                      <a:pt x="1346" y="36"/>
                    </a:lnTo>
                    <a:lnTo>
                      <a:pt x="1543" y="26"/>
                    </a:lnTo>
                    <a:cubicBezTo>
                      <a:pt x="1539" y="16"/>
                      <a:pt x="1536" y="7"/>
                      <a:pt x="1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3"/>
              <p:cNvSpPr/>
              <p:nvPr/>
            </p:nvSpPr>
            <p:spPr>
              <a:xfrm>
                <a:off x="4259403" y="4816918"/>
                <a:ext cx="11573" cy="33076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572" extrusionOk="0">
                    <a:moveTo>
                      <a:pt x="54" y="0"/>
                    </a:moveTo>
                    <a:cubicBezTo>
                      <a:pt x="46" y="10"/>
                      <a:pt x="37" y="21"/>
                      <a:pt x="27" y="33"/>
                    </a:cubicBezTo>
                    <a:lnTo>
                      <a:pt x="27" y="67"/>
                    </a:lnTo>
                    <a:lnTo>
                      <a:pt x="25" y="233"/>
                    </a:lnTo>
                    <a:lnTo>
                      <a:pt x="25" y="259"/>
                    </a:lnTo>
                    <a:lnTo>
                      <a:pt x="20" y="556"/>
                    </a:lnTo>
                    <a:lnTo>
                      <a:pt x="20" y="583"/>
                    </a:lnTo>
                    <a:lnTo>
                      <a:pt x="15" y="843"/>
                    </a:lnTo>
                    <a:lnTo>
                      <a:pt x="15" y="870"/>
                    </a:lnTo>
                    <a:lnTo>
                      <a:pt x="1" y="1572"/>
                    </a:lnTo>
                    <a:lnTo>
                      <a:pt x="27" y="1572"/>
                    </a:lnTo>
                    <a:lnTo>
                      <a:pt x="41" y="869"/>
                    </a:lnTo>
                    <a:lnTo>
                      <a:pt x="38" y="842"/>
                    </a:lnTo>
                    <a:lnTo>
                      <a:pt x="43" y="581"/>
                    </a:lnTo>
                    <a:lnTo>
                      <a:pt x="44" y="553"/>
                    </a:lnTo>
                    <a:lnTo>
                      <a:pt x="49" y="256"/>
                    </a:lnTo>
                    <a:lnTo>
                      <a:pt x="51" y="230"/>
                    </a:lnTo>
                    <a:lnTo>
                      <a:pt x="54" y="3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3"/>
              <p:cNvSpPr/>
              <p:nvPr/>
            </p:nvSpPr>
            <p:spPr>
              <a:xfrm>
                <a:off x="1204002" y="1729904"/>
                <a:ext cx="226404" cy="138662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659" extrusionOk="0">
                    <a:moveTo>
                      <a:pt x="994" y="0"/>
                    </a:moveTo>
                    <a:cubicBezTo>
                      <a:pt x="643" y="0"/>
                      <a:pt x="38" y="138"/>
                      <a:pt x="0" y="151"/>
                    </a:cubicBezTo>
                    <a:lnTo>
                      <a:pt x="735" y="330"/>
                    </a:lnTo>
                    <a:cubicBezTo>
                      <a:pt x="481" y="388"/>
                      <a:pt x="0" y="659"/>
                      <a:pt x="0" y="659"/>
                    </a:cubicBezTo>
                    <a:lnTo>
                      <a:pt x="1075" y="603"/>
                    </a:lnTo>
                    <a:lnTo>
                      <a:pt x="1075" y="3"/>
                    </a:lnTo>
                    <a:cubicBezTo>
                      <a:pt x="1050" y="1"/>
                      <a:pt x="1023" y="0"/>
                      <a:pt x="9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43"/>
              <p:cNvSpPr/>
              <p:nvPr/>
            </p:nvSpPr>
            <p:spPr>
              <a:xfrm>
                <a:off x="3577567" y="1573934"/>
                <a:ext cx="231454" cy="191896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912" extrusionOk="0">
                    <a:moveTo>
                      <a:pt x="1099" y="1"/>
                    </a:moveTo>
                    <a:cubicBezTo>
                      <a:pt x="1099" y="1"/>
                      <a:pt x="34" y="378"/>
                      <a:pt x="1" y="391"/>
                    </a:cubicBezTo>
                    <a:lnTo>
                      <a:pt x="634" y="511"/>
                    </a:lnTo>
                    <a:lnTo>
                      <a:pt x="122" y="912"/>
                    </a:lnTo>
                    <a:lnTo>
                      <a:pt x="1099" y="735"/>
                    </a:lnTo>
                    <a:lnTo>
                      <a:pt x="109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6" name="Google Shape;526;p43"/>
            <p:cNvSpPr/>
            <p:nvPr/>
          </p:nvSpPr>
          <p:spPr>
            <a:xfrm>
              <a:off x="1560633" y="4407211"/>
              <a:ext cx="77011" cy="222196"/>
            </a:xfrm>
            <a:custGeom>
              <a:avLst/>
              <a:gdLst/>
              <a:ahLst/>
              <a:cxnLst/>
              <a:rect l="l" t="t" r="r" b="b"/>
              <a:pathLst>
                <a:path w="366" h="1056" extrusionOk="0">
                  <a:moveTo>
                    <a:pt x="0" y="1"/>
                  </a:moveTo>
                  <a:lnTo>
                    <a:pt x="0" y="1055"/>
                  </a:lnTo>
                  <a:lnTo>
                    <a:pt x="366" y="1055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3"/>
            <p:cNvSpPr/>
            <p:nvPr/>
          </p:nvSpPr>
          <p:spPr>
            <a:xfrm>
              <a:off x="748224" y="4544819"/>
              <a:ext cx="175063" cy="5681"/>
            </a:xfrm>
            <a:custGeom>
              <a:avLst/>
              <a:gdLst/>
              <a:ahLst/>
              <a:cxnLst/>
              <a:rect l="l" t="t" r="r" b="b"/>
              <a:pathLst>
                <a:path w="832" h="27" extrusionOk="0">
                  <a:moveTo>
                    <a:pt x="14" y="1"/>
                  </a:moveTo>
                  <a:cubicBezTo>
                    <a:pt x="5" y="1"/>
                    <a:pt x="0" y="7"/>
                    <a:pt x="0" y="13"/>
                  </a:cubicBezTo>
                  <a:cubicBezTo>
                    <a:pt x="0" y="21"/>
                    <a:pt x="6" y="26"/>
                    <a:pt x="14" y="26"/>
                  </a:cubicBezTo>
                  <a:lnTo>
                    <a:pt x="818" y="26"/>
                  </a:lnTo>
                  <a:cubicBezTo>
                    <a:pt x="827" y="26"/>
                    <a:pt x="832" y="19"/>
                    <a:pt x="832" y="13"/>
                  </a:cubicBezTo>
                  <a:cubicBezTo>
                    <a:pt x="832" y="6"/>
                    <a:pt x="825" y="1"/>
                    <a:pt x="818" y="1"/>
                  </a:cubicBezTo>
                  <a:close/>
                </a:path>
              </a:pathLst>
            </a:custGeom>
            <a:solidFill>
              <a:srgbClr val="31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3"/>
            <p:cNvSpPr/>
            <p:nvPr/>
          </p:nvSpPr>
          <p:spPr>
            <a:xfrm>
              <a:off x="867739" y="4488850"/>
              <a:ext cx="5681" cy="61861"/>
            </a:xfrm>
            <a:custGeom>
              <a:avLst/>
              <a:gdLst/>
              <a:ahLst/>
              <a:cxnLst/>
              <a:rect l="l" t="t" r="r" b="b"/>
              <a:pathLst>
                <a:path w="27" h="294" extrusionOk="0">
                  <a:moveTo>
                    <a:pt x="12" y="0"/>
                  </a:moveTo>
                  <a:cubicBezTo>
                    <a:pt x="6" y="0"/>
                    <a:pt x="1" y="7"/>
                    <a:pt x="1" y="13"/>
                  </a:cubicBezTo>
                  <a:lnTo>
                    <a:pt x="1" y="280"/>
                  </a:lnTo>
                  <a:cubicBezTo>
                    <a:pt x="1" y="288"/>
                    <a:pt x="8" y="294"/>
                    <a:pt x="14" y="294"/>
                  </a:cubicBezTo>
                  <a:cubicBezTo>
                    <a:pt x="21" y="294"/>
                    <a:pt x="26" y="287"/>
                    <a:pt x="26" y="280"/>
                  </a:cubicBezTo>
                  <a:lnTo>
                    <a:pt x="26" y="13"/>
                  </a:lnTo>
                  <a:cubicBezTo>
                    <a:pt x="26" y="6"/>
                    <a:pt x="20" y="1"/>
                    <a:pt x="14" y="1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3"/>
            <p:cNvSpPr/>
            <p:nvPr/>
          </p:nvSpPr>
          <p:spPr>
            <a:xfrm>
              <a:off x="3901278" y="4543346"/>
              <a:ext cx="995882" cy="7364"/>
            </a:xfrm>
            <a:custGeom>
              <a:avLst/>
              <a:gdLst/>
              <a:ahLst/>
              <a:cxnLst/>
              <a:rect l="l" t="t" r="r" b="b"/>
              <a:pathLst>
                <a:path w="4733" h="35" extrusionOk="0">
                  <a:moveTo>
                    <a:pt x="1469" y="1"/>
                  </a:moveTo>
                  <a:cubicBezTo>
                    <a:pt x="17" y="1"/>
                    <a:pt x="11" y="6"/>
                    <a:pt x="8" y="8"/>
                  </a:cubicBezTo>
                  <a:cubicBezTo>
                    <a:pt x="1" y="11"/>
                    <a:pt x="0" y="20"/>
                    <a:pt x="4" y="26"/>
                  </a:cubicBezTo>
                  <a:cubicBezTo>
                    <a:pt x="6" y="30"/>
                    <a:pt x="10" y="33"/>
                    <a:pt x="15" y="33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19" y="34"/>
                    <a:pt x="19" y="34"/>
                    <a:pt x="19" y="33"/>
                  </a:cubicBezTo>
                  <a:cubicBezTo>
                    <a:pt x="48" y="30"/>
                    <a:pt x="543" y="29"/>
                    <a:pt x="1206" y="29"/>
                  </a:cubicBezTo>
                  <a:cubicBezTo>
                    <a:pt x="1889" y="29"/>
                    <a:pt x="2750" y="30"/>
                    <a:pt x="3463" y="30"/>
                  </a:cubicBezTo>
                  <a:cubicBezTo>
                    <a:pt x="4049" y="31"/>
                    <a:pt x="4533" y="31"/>
                    <a:pt x="4732" y="31"/>
                  </a:cubicBezTo>
                  <a:lnTo>
                    <a:pt x="4732" y="5"/>
                  </a:lnTo>
                  <a:cubicBezTo>
                    <a:pt x="4260" y="5"/>
                    <a:pt x="3838" y="4"/>
                    <a:pt x="3455" y="3"/>
                  </a:cubicBezTo>
                  <a:cubicBezTo>
                    <a:pt x="2597" y="1"/>
                    <a:pt x="1952" y="1"/>
                    <a:pt x="1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3"/>
            <p:cNvSpPr/>
            <p:nvPr/>
          </p:nvSpPr>
          <p:spPr>
            <a:xfrm>
              <a:off x="3983760" y="4544819"/>
              <a:ext cx="5681" cy="81430"/>
            </a:xfrm>
            <a:custGeom>
              <a:avLst/>
              <a:gdLst/>
              <a:ahLst/>
              <a:cxnLst/>
              <a:rect l="l" t="t" r="r" b="b"/>
              <a:pathLst>
                <a:path w="27" h="387" extrusionOk="0">
                  <a:moveTo>
                    <a:pt x="12" y="1"/>
                  </a:moveTo>
                  <a:cubicBezTo>
                    <a:pt x="5" y="1"/>
                    <a:pt x="0" y="7"/>
                    <a:pt x="0" y="13"/>
                  </a:cubicBezTo>
                  <a:lnTo>
                    <a:pt x="0" y="387"/>
                  </a:lnTo>
                  <a:lnTo>
                    <a:pt x="27" y="387"/>
                  </a:lnTo>
                  <a:lnTo>
                    <a:pt x="27" y="13"/>
                  </a:lnTo>
                  <a:cubicBezTo>
                    <a:pt x="26" y="6"/>
                    <a:pt x="20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3"/>
            <p:cNvSpPr/>
            <p:nvPr/>
          </p:nvSpPr>
          <p:spPr>
            <a:xfrm>
              <a:off x="4079499" y="4543977"/>
              <a:ext cx="6102" cy="82271"/>
            </a:xfrm>
            <a:custGeom>
              <a:avLst/>
              <a:gdLst/>
              <a:ahLst/>
              <a:cxnLst/>
              <a:rect l="l" t="t" r="r" b="b"/>
              <a:pathLst>
                <a:path w="29" h="391" extrusionOk="0">
                  <a:moveTo>
                    <a:pt x="13" y="1"/>
                  </a:moveTo>
                  <a:cubicBezTo>
                    <a:pt x="6" y="1"/>
                    <a:pt x="1" y="7"/>
                    <a:pt x="1" y="13"/>
                  </a:cubicBezTo>
                  <a:lnTo>
                    <a:pt x="1" y="27"/>
                  </a:lnTo>
                  <a:lnTo>
                    <a:pt x="2" y="391"/>
                  </a:lnTo>
                  <a:lnTo>
                    <a:pt x="28" y="391"/>
                  </a:lnTo>
                  <a:lnTo>
                    <a:pt x="27" y="27"/>
                  </a:lnTo>
                  <a:lnTo>
                    <a:pt x="27" y="13"/>
                  </a:lnTo>
                  <a:cubicBezTo>
                    <a:pt x="26" y="6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3"/>
            <p:cNvSpPr/>
            <p:nvPr/>
          </p:nvSpPr>
          <p:spPr>
            <a:xfrm>
              <a:off x="4692645" y="4544819"/>
              <a:ext cx="6312" cy="81430"/>
            </a:xfrm>
            <a:custGeom>
              <a:avLst/>
              <a:gdLst/>
              <a:ahLst/>
              <a:cxnLst/>
              <a:rect l="l" t="t" r="r" b="b"/>
              <a:pathLst>
                <a:path w="30" h="387" extrusionOk="0">
                  <a:moveTo>
                    <a:pt x="15" y="1"/>
                  </a:moveTo>
                  <a:cubicBezTo>
                    <a:pt x="9" y="1"/>
                    <a:pt x="1" y="7"/>
                    <a:pt x="1" y="13"/>
                  </a:cubicBezTo>
                  <a:lnTo>
                    <a:pt x="1" y="387"/>
                  </a:lnTo>
                  <a:lnTo>
                    <a:pt x="27" y="387"/>
                  </a:lnTo>
                  <a:lnTo>
                    <a:pt x="27" y="13"/>
                  </a:lnTo>
                  <a:cubicBezTo>
                    <a:pt x="29" y="6"/>
                    <a:pt x="22" y="1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3"/>
            <p:cNvSpPr/>
            <p:nvPr/>
          </p:nvSpPr>
          <p:spPr>
            <a:xfrm>
              <a:off x="4791329" y="4543977"/>
              <a:ext cx="5892" cy="82482"/>
            </a:xfrm>
            <a:custGeom>
              <a:avLst/>
              <a:gdLst/>
              <a:ahLst/>
              <a:cxnLst/>
              <a:rect l="l" t="t" r="r" b="b"/>
              <a:pathLst>
                <a:path w="28" h="392" extrusionOk="0">
                  <a:moveTo>
                    <a:pt x="13" y="1"/>
                  </a:moveTo>
                  <a:cubicBezTo>
                    <a:pt x="11" y="1"/>
                    <a:pt x="8" y="1"/>
                    <a:pt x="7" y="3"/>
                  </a:cubicBezTo>
                  <a:cubicBezTo>
                    <a:pt x="3" y="6"/>
                    <a:pt x="1" y="10"/>
                    <a:pt x="1" y="14"/>
                  </a:cubicBezTo>
                  <a:lnTo>
                    <a:pt x="1" y="392"/>
                  </a:lnTo>
                  <a:lnTo>
                    <a:pt x="27" y="392"/>
                  </a:lnTo>
                  <a:lnTo>
                    <a:pt x="27" y="14"/>
                  </a:lnTo>
                  <a:cubicBezTo>
                    <a:pt x="27" y="10"/>
                    <a:pt x="24" y="6"/>
                    <a:pt x="21" y="3"/>
                  </a:cubicBezTo>
                  <a:cubicBezTo>
                    <a:pt x="18" y="2"/>
                    <a:pt x="1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3"/>
            <p:cNvSpPr/>
            <p:nvPr/>
          </p:nvSpPr>
          <p:spPr>
            <a:xfrm>
              <a:off x="2299186" y="4437931"/>
              <a:ext cx="137820" cy="8206"/>
            </a:xfrm>
            <a:custGeom>
              <a:avLst/>
              <a:gdLst/>
              <a:ahLst/>
              <a:cxnLst/>
              <a:rect l="l" t="t" r="r" b="b"/>
              <a:pathLst>
                <a:path w="655" h="39" extrusionOk="0">
                  <a:moveTo>
                    <a:pt x="641" y="0"/>
                  </a:moveTo>
                  <a:lnTo>
                    <a:pt x="15" y="11"/>
                  </a:lnTo>
                  <a:cubicBezTo>
                    <a:pt x="6" y="11"/>
                    <a:pt x="1" y="18"/>
                    <a:pt x="1" y="26"/>
                  </a:cubicBezTo>
                  <a:cubicBezTo>
                    <a:pt x="0" y="34"/>
                    <a:pt x="6" y="39"/>
                    <a:pt x="15" y="39"/>
                  </a:cubicBezTo>
                  <a:lnTo>
                    <a:pt x="641" y="28"/>
                  </a:lnTo>
                  <a:cubicBezTo>
                    <a:pt x="649" y="28"/>
                    <a:pt x="655" y="20"/>
                    <a:pt x="655" y="13"/>
                  </a:cubicBezTo>
                  <a:cubicBezTo>
                    <a:pt x="655" y="5"/>
                    <a:pt x="648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3"/>
            <p:cNvSpPr/>
            <p:nvPr/>
          </p:nvSpPr>
          <p:spPr>
            <a:xfrm>
              <a:off x="2365466" y="4486956"/>
              <a:ext cx="127720" cy="5681"/>
            </a:xfrm>
            <a:custGeom>
              <a:avLst/>
              <a:gdLst/>
              <a:ahLst/>
              <a:cxnLst/>
              <a:rect l="l" t="t" r="r" b="b"/>
              <a:pathLst>
                <a:path w="607" h="27" extrusionOk="0">
                  <a:moveTo>
                    <a:pt x="13" y="0"/>
                  </a:moveTo>
                  <a:cubicBezTo>
                    <a:pt x="6" y="0"/>
                    <a:pt x="1" y="7"/>
                    <a:pt x="1" y="13"/>
                  </a:cubicBezTo>
                  <a:cubicBezTo>
                    <a:pt x="1" y="21"/>
                    <a:pt x="7" y="26"/>
                    <a:pt x="13" y="26"/>
                  </a:cubicBezTo>
                  <a:lnTo>
                    <a:pt x="595" y="26"/>
                  </a:lnTo>
                  <a:cubicBezTo>
                    <a:pt x="602" y="26"/>
                    <a:pt x="607" y="20"/>
                    <a:pt x="607" y="13"/>
                  </a:cubicBezTo>
                  <a:cubicBezTo>
                    <a:pt x="607" y="6"/>
                    <a:pt x="601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3"/>
            <p:cNvSpPr/>
            <p:nvPr/>
          </p:nvSpPr>
          <p:spPr>
            <a:xfrm>
              <a:off x="2377881" y="4440666"/>
              <a:ext cx="5681" cy="51972"/>
            </a:xfrm>
            <a:custGeom>
              <a:avLst/>
              <a:gdLst/>
              <a:ahLst/>
              <a:cxnLst/>
              <a:rect l="l" t="t" r="r" b="b"/>
              <a:pathLst>
                <a:path w="27" h="247" extrusionOk="0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lnTo>
                    <a:pt x="0" y="233"/>
                  </a:lnTo>
                  <a:cubicBezTo>
                    <a:pt x="0" y="241"/>
                    <a:pt x="6" y="246"/>
                    <a:pt x="13" y="246"/>
                  </a:cubicBezTo>
                  <a:cubicBezTo>
                    <a:pt x="22" y="246"/>
                    <a:pt x="27" y="241"/>
                    <a:pt x="27" y="233"/>
                  </a:cubicBezTo>
                  <a:lnTo>
                    <a:pt x="27" y="13"/>
                  </a:lnTo>
                  <a:cubicBezTo>
                    <a:pt x="27" y="5"/>
                    <a:pt x="21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3"/>
            <p:cNvSpPr/>
            <p:nvPr/>
          </p:nvSpPr>
          <p:spPr>
            <a:xfrm>
              <a:off x="398727" y="4623512"/>
              <a:ext cx="2736835" cy="5681"/>
            </a:xfrm>
            <a:custGeom>
              <a:avLst/>
              <a:gdLst/>
              <a:ahLst/>
              <a:cxnLst/>
              <a:rect l="l" t="t" r="r" b="b"/>
              <a:pathLst>
                <a:path w="13007" h="27" extrusionOk="0">
                  <a:moveTo>
                    <a:pt x="15" y="1"/>
                  </a:moveTo>
                  <a:cubicBezTo>
                    <a:pt x="7" y="1"/>
                    <a:pt x="1" y="7"/>
                    <a:pt x="1" y="13"/>
                  </a:cubicBezTo>
                  <a:cubicBezTo>
                    <a:pt x="1" y="21"/>
                    <a:pt x="7" y="26"/>
                    <a:pt x="15" y="26"/>
                  </a:cubicBezTo>
                  <a:lnTo>
                    <a:pt x="12994" y="26"/>
                  </a:lnTo>
                  <a:cubicBezTo>
                    <a:pt x="13001" y="26"/>
                    <a:pt x="13006" y="19"/>
                    <a:pt x="13006" y="13"/>
                  </a:cubicBezTo>
                  <a:cubicBezTo>
                    <a:pt x="13006" y="6"/>
                    <a:pt x="13000" y="1"/>
                    <a:pt x="1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3"/>
            <p:cNvSpPr/>
            <p:nvPr/>
          </p:nvSpPr>
          <p:spPr>
            <a:xfrm>
              <a:off x="4212060" y="4399846"/>
              <a:ext cx="367591" cy="19779"/>
            </a:xfrm>
            <a:custGeom>
              <a:avLst/>
              <a:gdLst/>
              <a:ahLst/>
              <a:cxnLst/>
              <a:rect l="l" t="t" r="r" b="b"/>
              <a:pathLst>
                <a:path w="1747" h="94" extrusionOk="0">
                  <a:moveTo>
                    <a:pt x="1742" y="1"/>
                  </a:moveTo>
                  <a:lnTo>
                    <a:pt x="1455" y="12"/>
                  </a:lnTo>
                  <a:lnTo>
                    <a:pt x="1429" y="12"/>
                  </a:lnTo>
                  <a:lnTo>
                    <a:pt x="1139" y="23"/>
                  </a:lnTo>
                  <a:lnTo>
                    <a:pt x="1112" y="25"/>
                  </a:lnTo>
                  <a:lnTo>
                    <a:pt x="703" y="41"/>
                  </a:lnTo>
                  <a:lnTo>
                    <a:pt x="676" y="42"/>
                  </a:lnTo>
                  <a:lnTo>
                    <a:pt x="269" y="57"/>
                  </a:lnTo>
                  <a:lnTo>
                    <a:pt x="242" y="58"/>
                  </a:lnTo>
                  <a:lnTo>
                    <a:pt x="7" y="67"/>
                  </a:lnTo>
                  <a:cubicBezTo>
                    <a:pt x="5" y="77"/>
                    <a:pt x="2" y="86"/>
                    <a:pt x="1" y="94"/>
                  </a:cubicBezTo>
                  <a:lnTo>
                    <a:pt x="242" y="86"/>
                  </a:lnTo>
                  <a:lnTo>
                    <a:pt x="269" y="84"/>
                  </a:lnTo>
                  <a:lnTo>
                    <a:pt x="675" y="70"/>
                  </a:lnTo>
                  <a:lnTo>
                    <a:pt x="702" y="68"/>
                  </a:lnTo>
                  <a:lnTo>
                    <a:pt x="1111" y="53"/>
                  </a:lnTo>
                  <a:lnTo>
                    <a:pt x="1138" y="52"/>
                  </a:lnTo>
                  <a:lnTo>
                    <a:pt x="1427" y="41"/>
                  </a:lnTo>
                  <a:lnTo>
                    <a:pt x="1454" y="39"/>
                  </a:lnTo>
                  <a:lnTo>
                    <a:pt x="1746" y="27"/>
                  </a:lnTo>
                  <a:lnTo>
                    <a:pt x="1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3"/>
            <p:cNvSpPr/>
            <p:nvPr/>
          </p:nvSpPr>
          <p:spPr>
            <a:xfrm>
              <a:off x="4201328" y="4468440"/>
              <a:ext cx="383792" cy="10521"/>
            </a:xfrm>
            <a:custGeom>
              <a:avLst/>
              <a:gdLst/>
              <a:ahLst/>
              <a:cxnLst/>
              <a:rect l="l" t="t" r="r" b="b"/>
              <a:pathLst>
                <a:path w="1824" h="50" extrusionOk="0">
                  <a:moveTo>
                    <a:pt x="1824" y="0"/>
                  </a:moveTo>
                  <a:lnTo>
                    <a:pt x="1505" y="3"/>
                  </a:lnTo>
                  <a:lnTo>
                    <a:pt x="1478" y="3"/>
                  </a:lnTo>
                  <a:lnTo>
                    <a:pt x="1189" y="8"/>
                  </a:lnTo>
                  <a:lnTo>
                    <a:pt x="1162" y="8"/>
                  </a:lnTo>
                  <a:lnTo>
                    <a:pt x="752" y="14"/>
                  </a:lnTo>
                  <a:lnTo>
                    <a:pt x="724" y="14"/>
                  </a:lnTo>
                  <a:lnTo>
                    <a:pt x="313" y="19"/>
                  </a:lnTo>
                  <a:lnTo>
                    <a:pt x="286" y="19"/>
                  </a:lnTo>
                  <a:lnTo>
                    <a:pt x="4" y="23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86" y="45"/>
                  </a:lnTo>
                  <a:lnTo>
                    <a:pt x="313" y="44"/>
                  </a:lnTo>
                  <a:lnTo>
                    <a:pt x="726" y="40"/>
                  </a:lnTo>
                  <a:lnTo>
                    <a:pt x="752" y="40"/>
                  </a:lnTo>
                  <a:lnTo>
                    <a:pt x="1162" y="34"/>
                  </a:lnTo>
                  <a:lnTo>
                    <a:pt x="1189" y="34"/>
                  </a:lnTo>
                  <a:lnTo>
                    <a:pt x="1478" y="31"/>
                  </a:lnTo>
                  <a:lnTo>
                    <a:pt x="1505" y="31"/>
                  </a:lnTo>
                  <a:lnTo>
                    <a:pt x="1824" y="27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blue and yellow logo&#10;&#10;AI-generated content may be incorrect.">
            <a:extLst>
              <a:ext uri="{FF2B5EF4-FFF2-40B4-BE49-F238E27FC236}">
                <a16:creationId xmlns:a16="http://schemas.microsoft.com/office/drawing/2014/main" id="{6C591B1B-CCE3-C378-17A1-276244194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627" y="3943339"/>
            <a:ext cx="1383075" cy="977373"/>
          </a:xfrm>
          <a:prstGeom prst="rect">
            <a:avLst/>
          </a:prstGeom>
        </p:spPr>
      </p:pic>
      <p:pic>
        <p:nvPicPr>
          <p:cNvPr id="5" name="Picture 4" descr="A blue and yellow letter on a black background&#10;&#10;AI-generated content may be incorrect.">
            <a:extLst>
              <a:ext uri="{FF2B5EF4-FFF2-40B4-BE49-F238E27FC236}">
                <a16:creationId xmlns:a16="http://schemas.microsoft.com/office/drawing/2014/main" id="{2ACBC515-E95D-73E9-95B3-B038323EA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539" y="4587221"/>
            <a:ext cx="1777601" cy="333491"/>
          </a:xfrm>
          <a:prstGeom prst="rect">
            <a:avLst/>
          </a:prstGeom>
        </p:spPr>
      </p:pic>
      <p:pic>
        <p:nvPicPr>
          <p:cNvPr id="7" name="Picture 6" descr="A blue and yellow logo&#10;&#10;AI-generated content may be incorrect.">
            <a:extLst>
              <a:ext uri="{FF2B5EF4-FFF2-40B4-BE49-F238E27FC236}">
                <a16:creationId xmlns:a16="http://schemas.microsoft.com/office/drawing/2014/main" id="{7D012970-6C7C-D5D7-E4D7-1DB47AE83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304" y="3656049"/>
            <a:ext cx="1712908" cy="1284681"/>
          </a:xfrm>
          <a:prstGeom prst="rect">
            <a:avLst/>
          </a:prstGeom>
        </p:spPr>
      </p:pic>
      <p:pic>
        <p:nvPicPr>
          <p:cNvPr id="9" name="Picture 8" descr="A logo with a dinosaur holding a telescope&#10;&#10;AI-generated content may be incorrect.">
            <a:extLst>
              <a:ext uri="{FF2B5EF4-FFF2-40B4-BE49-F238E27FC236}">
                <a16:creationId xmlns:a16="http://schemas.microsoft.com/office/drawing/2014/main" id="{CACC156D-6E56-23FC-FCED-9275ED81C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097" y="982370"/>
            <a:ext cx="1556632" cy="1494915"/>
          </a:xfrm>
          <a:prstGeom prst="rect">
            <a:avLst/>
          </a:prstGeom>
        </p:spPr>
      </p:pic>
      <p:pic>
        <p:nvPicPr>
          <p:cNvPr id="11" name="Picture 10" descr="A logo of a magnifying glass&#10;&#10;AI-generated content may be incorrect.">
            <a:extLst>
              <a:ext uri="{FF2B5EF4-FFF2-40B4-BE49-F238E27FC236}">
                <a16:creationId xmlns:a16="http://schemas.microsoft.com/office/drawing/2014/main" id="{9B5A168F-975A-5E9A-1CE8-FF5B7EE192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417" y="196881"/>
            <a:ext cx="1508334" cy="15045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>
          <a:extLst>
            <a:ext uri="{FF2B5EF4-FFF2-40B4-BE49-F238E27FC236}">
              <a16:creationId xmlns:a16="http://schemas.microsoft.com/office/drawing/2014/main" id="{A9F4AC02-A8F2-D68A-23C1-28404DBBB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1" name="Picture 1700" descr="A cartoon of a plane&#10;&#10;AI-generated content may be incorrect.">
            <a:extLst>
              <a:ext uri="{FF2B5EF4-FFF2-40B4-BE49-F238E27FC236}">
                <a16:creationId xmlns:a16="http://schemas.microsoft.com/office/drawing/2014/main" id="{07A7602D-8486-B36E-B206-E930165D7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472819" cy="5377749"/>
          </a:xfrm>
          <a:prstGeom prst="rect">
            <a:avLst/>
          </a:prstGeom>
        </p:spPr>
      </p:pic>
      <p:pic>
        <p:nvPicPr>
          <p:cNvPr id="1595" name="Picture 1594">
            <a:extLst>
              <a:ext uri="{FF2B5EF4-FFF2-40B4-BE49-F238E27FC236}">
                <a16:creationId xmlns:a16="http://schemas.microsoft.com/office/drawing/2014/main" id="{18681381-152D-DAB5-AB6C-26EE6EC1E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300" y="0"/>
            <a:ext cx="1409700" cy="1104900"/>
          </a:xfrm>
          <a:prstGeom prst="rect">
            <a:avLst/>
          </a:prstGeom>
        </p:spPr>
      </p:pic>
      <p:sp>
        <p:nvSpPr>
          <p:cNvPr id="1574" name="Google Shape;1574;p71">
            <a:extLst>
              <a:ext uri="{FF2B5EF4-FFF2-40B4-BE49-F238E27FC236}">
                <a16:creationId xmlns:a16="http://schemas.microsoft.com/office/drawing/2014/main" id="{49CF97CF-0B96-1247-58FC-7E59421AA0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283" y="289473"/>
            <a:ext cx="489308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Why Should </a:t>
            </a:r>
            <a:r>
              <a:rPr lang="en-US" sz="3200" b="1" i="1" dirty="0">
                <a:solidFill>
                  <a:schemeClr val="lt1"/>
                </a:solidFill>
                <a:highlight>
                  <a:schemeClr val="accent1"/>
                </a:highlight>
                <a:latin typeface="Eczar"/>
                <a:ea typeface="Eczar"/>
                <a:cs typeface="Eczar"/>
                <a:sym typeface="Eczar"/>
              </a:rPr>
              <a:t>YOU </a:t>
            </a:r>
            <a:r>
              <a:rPr lang="en-US" sz="3200" dirty="0"/>
              <a:t>Care? </a:t>
            </a:r>
            <a:endParaRPr sz="3200" b="1" i="1" dirty="0">
              <a:highlight>
                <a:schemeClr val="accent1"/>
              </a:highlight>
              <a:latin typeface="Eczar"/>
              <a:ea typeface="Eczar"/>
              <a:cs typeface="Eczar"/>
              <a:sym typeface="Eczar"/>
            </a:endParaRPr>
          </a:p>
        </p:txBody>
      </p:sp>
      <p:pic>
        <p:nvPicPr>
          <p:cNvPr id="9" name="Picture 8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EDDDC0F4-9D1C-C88E-E9D6-2E8AB2EF1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239" y="198810"/>
            <a:ext cx="690008" cy="6881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22CCD4-1AE3-FFD3-6F0B-BABF3E8C1F59}"/>
              </a:ext>
            </a:extLst>
          </p:cNvPr>
          <p:cNvSpPr/>
          <p:nvPr/>
        </p:nvSpPr>
        <p:spPr>
          <a:xfrm>
            <a:off x="7733992" y="195791"/>
            <a:ext cx="366065" cy="325683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" name="Picture 2" descr="A graph with a line and dots&#10;&#10;AI-generated content may be incorrect.">
            <a:extLst>
              <a:ext uri="{FF2B5EF4-FFF2-40B4-BE49-F238E27FC236}">
                <a16:creationId xmlns:a16="http://schemas.microsoft.com/office/drawing/2014/main" id="{19CCD63F-7896-57E5-0C8B-64584E8B2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849" y="1014939"/>
            <a:ext cx="4773953" cy="3712510"/>
          </a:xfrm>
          <a:prstGeom prst="rect">
            <a:avLst/>
          </a:prstGeom>
          <a:ln w="101600">
            <a:solidFill>
              <a:schemeClr val="tx1"/>
            </a:solidFill>
          </a:ln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1B9D62B1-CF55-60C2-FC57-9C2B95BF7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83" y="4769372"/>
            <a:ext cx="2517180" cy="2216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0">
            <a:solidFill>
              <a:schemeClr val="tx1"/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800" b="1" dirty="0">
                <a:solidFill>
                  <a:schemeClr val="tx1"/>
                </a:solidFill>
                <a:latin typeface="Montserrat" pitchFamily="2" charset="77"/>
              </a:rPr>
              <a:t>http://svo2.cab.inta-csic.es/theory/newov2/</a:t>
            </a:r>
          </a:p>
        </p:txBody>
      </p:sp>
      <p:sp>
        <p:nvSpPr>
          <p:cNvPr id="5" name="Google Shape;98;p3">
            <a:extLst>
              <a:ext uri="{FF2B5EF4-FFF2-40B4-BE49-F238E27FC236}">
                <a16:creationId xmlns:a16="http://schemas.microsoft.com/office/drawing/2014/main" id="{5C5B86F1-B53C-9CC5-075C-C607071F4AD2}"/>
              </a:ext>
            </a:extLst>
          </p:cNvPr>
          <p:cNvSpPr/>
          <p:nvPr/>
        </p:nvSpPr>
        <p:spPr>
          <a:xfrm>
            <a:off x="5423906" y="1465744"/>
            <a:ext cx="3599100" cy="3025789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762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Google Shape;101;p3">
            <a:extLst>
              <a:ext uri="{FF2B5EF4-FFF2-40B4-BE49-F238E27FC236}">
                <a16:creationId xmlns:a16="http://schemas.microsoft.com/office/drawing/2014/main" id="{445EF2A0-3252-0777-507C-CEE4F33CF320}"/>
              </a:ext>
            </a:extLst>
          </p:cNvPr>
          <p:cNvSpPr txBox="1"/>
          <p:nvPr/>
        </p:nvSpPr>
        <p:spPr>
          <a:xfrm>
            <a:off x="6640282" y="2689997"/>
            <a:ext cx="1293731" cy="90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50" b="1" i="1" dirty="0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HUGE</a:t>
            </a:r>
          </a:p>
          <a:p>
            <a:pPr algn="ctr">
              <a:lnSpc>
                <a:spcPct val="150000"/>
              </a:lnSpc>
            </a:pPr>
            <a:r>
              <a:rPr lang="en-US" sz="1650" dirty="0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Sample Size</a:t>
            </a:r>
            <a:endParaRPr sz="1650" dirty="0">
              <a:solidFill>
                <a:schemeClr val="tx1"/>
              </a:solidFill>
            </a:endParaRPr>
          </a:p>
        </p:txBody>
      </p:sp>
      <p:sp>
        <p:nvSpPr>
          <p:cNvPr id="11" name="Google Shape;102;p3">
            <a:extLst>
              <a:ext uri="{FF2B5EF4-FFF2-40B4-BE49-F238E27FC236}">
                <a16:creationId xmlns:a16="http://schemas.microsoft.com/office/drawing/2014/main" id="{B34A9A27-6F3A-96C8-8959-2B3987F0F6E2}"/>
              </a:ext>
            </a:extLst>
          </p:cNvPr>
          <p:cNvSpPr txBox="1"/>
          <p:nvPr/>
        </p:nvSpPr>
        <p:spPr>
          <a:xfrm>
            <a:off x="5656835" y="1523204"/>
            <a:ext cx="1419975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50" dirty="0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# of Spectral Points</a:t>
            </a:r>
            <a:endParaRPr sz="1650" dirty="0">
              <a:solidFill>
                <a:schemeClr val="tx1"/>
              </a:solidFill>
            </a:endParaRPr>
          </a:p>
        </p:txBody>
      </p:sp>
      <p:cxnSp>
        <p:nvCxnSpPr>
          <p:cNvPr id="14" name="Google Shape;105;p3">
            <a:extLst>
              <a:ext uri="{FF2B5EF4-FFF2-40B4-BE49-F238E27FC236}">
                <a16:creationId xmlns:a16="http://schemas.microsoft.com/office/drawing/2014/main" id="{0E259A15-A6CE-F210-6B97-1A13394437C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06855" y="2333770"/>
            <a:ext cx="530252" cy="412462"/>
          </a:xfrm>
          <a:prstGeom prst="curvedConnector3">
            <a:avLst>
              <a:gd name="adj1" fmla="val 50000"/>
            </a:avLst>
          </a:prstGeom>
          <a:noFill/>
          <a:ln w="63500" cap="flat" cmpd="sng">
            <a:solidFill>
              <a:schemeClr val="tx1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" name="Google Shape;107;p3">
            <a:extLst>
              <a:ext uri="{FF2B5EF4-FFF2-40B4-BE49-F238E27FC236}">
                <a16:creationId xmlns:a16="http://schemas.microsoft.com/office/drawing/2014/main" id="{8E2C3EF3-A43B-91BD-63FE-5877BAE14D72}"/>
              </a:ext>
            </a:extLst>
          </p:cNvPr>
          <p:cNvSpPr txBox="1"/>
          <p:nvPr/>
        </p:nvSpPr>
        <p:spPr>
          <a:xfrm>
            <a:off x="7369670" y="1498187"/>
            <a:ext cx="1419975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50" dirty="0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# of Parameters</a:t>
            </a:r>
            <a:endParaRPr sz="1650" dirty="0">
              <a:solidFill>
                <a:schemeClr val="tx1"/>
              </a:solidFill>
            </a:endParaRPr>
          </a:p>
        </p:txBody>
      </p:sp>
      <p:cxnSp>
        <p:nvCxnSpPr>
          <p:cNvPr id="18" name="Google Shape;110;p3">
            <a:extLst>
              <a:ext uri="{FF2B5EF4-FFF2-40B4-BE49-F238E27FC236}">
                <a16:creationId xmlns:a16="http://schemas.microsoft.com/office/drawing/2014/main" id="{12B0E2B5-3752-E466-2635-F455B2710B2C}"/>
              </a:ext>
            </a:extLst>
          </p:cNvPr>
          <p:cNvCxnSpPr>
            <a:cxnSpLocks/>
          </p:cNvCxnSpPr>
          <p:nvPr/>
        </p:nvCxnSpPr>
        <p:spPr>
          <a:xfrm rot="5400000">
            <a:off x="7574547" y="2376076"/>
            <a:ext cx="534091" cy="331689"/>
          </a:xfrm>
          <a:prstGeom prst="curvedConnector3">
            <a:avLst>
              <a:gd name="adj1" fmla="val 50000"/>
            </a:avLst>
          </a:prstGeom>
          <a:noFill/>
          <a:ln w="63500" cap="flat" cmpd="sng">
            <a:solidFill>
              <a:schemeClr val="tx1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C0ACA01-BD49-A404-4027-EAB47FD571E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7287148" y="3590221"/>
            <a:ext cx="0" cy="44299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102;p3">
            <a:extLst>
              <a:ext uri="{FF2B5EF4-FFF2-40B4-BE49-F238E27FC236}">
                <a16:creationId xmlns:a16="http://schemas.microsoft.com/office/drawing/2014/main" id="{ED7466CD-45AD-1CAA-B709-A6D8F9CAE1CC}"/>
              </a:ext>
            </a:extLst>
          </p:cNvPr>
          <p:cNvSpPr txBox="1"/>
          <p:nvPr/>
        </p:nvSpPr>
        <p:spPr>
          <a:xfrm>
            <a:off x="6279123" y="3956370"/>
            <a:ext cx="2016048" cy="4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50" dirty="0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Costly CPU Time</a:t>
            </a:r>
            <a:endParaRPr sz="1650" dirty="0">
              <a:solidFill>
                <a:schemeClr val="tx1"/>
              </a:solidFill>
            </a:endParaRPr>
          </a:p>
        </p:txBody>
      </p:sp>
      <p:sp>
        <p:nvSpPr>
          <p:cNvPr id="6" name="Google Shape;749;p47">
            <a:extLst>
              <a:ext uri="{FF2B5EF4-FFF2-40B4-BE49-F238E27FC236}">
                <a16:creationId xmlns:a16="http://schemas.microsoft.com/office/drawing/2014/main" id="{9C568755-13A7-25E5-88D4-2CA279414BA3}"/>
              </a:ext>
            </a:extLst>
          </p:cNvPr>
          <p:cNvSpPr txBox="1">
            <a:spLocks/>
          </p:cNvSpPr>
          <p:nvPr/>
        </p:nvSpPr>
        <p:spPr>
          <a:xfrm>
            <a:off x="4500786" y="1104900"/>
            <a:ext cx="44561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czar SemiBold"/>
              <a:buNone/>
              <a:defRPr sz="3500" b="0" i="0" u="none" strike="noStrike" cap="none">
                <a:solidFill>
                  <a:schemeClr val="lt1"/>
                </a:solidFill>
                <a:latin typeface="Eczar SemiBold"/>
                <a:ea typeface="Eczar SemiBold"/>
                <a:cs typeface="Eczar SemiBold"/>
                <a:sym typeface="Eczar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500" dirty="0"/>
              <a:t>1</a:t>
            </a:r>
            <a:endParaRPr lang="en-US" sz="2500" i="1" dirty="0">
              <a:highlight>
                <a:srgbClr val="FFFF00"/>
              </a:highlight>
              <a:latin typeface="Eczar"/>
              <a:ea typeface="Eczar"/>
              <a:cs typeface="Eczar"/>
              <a:sym typeface="Eczar"/>
            </a:endParaRPr>
          </a:p>
        </p:txBody>
      </p:sp>
    </p:spTree>
    <p:extLst>
      <p:ext uri="{BB962C8B-B14F-4D97-AF65-F5344CB8AC3E}">
        <p14:creationId xmlns:p14="http://schemas.microsoft.com/office/powerpoint/2010/main" val="195088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0E3006-0817-C188-29E8-1B2BCB21F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300" y="0"/>
            <a:ext cx="1409700" cy="1104900"/>
          </a:xfrm>
          <a:prstGeom prst="rect">
            <a:avLst/>
          </a:prstGeom>
        </p:spPr>
      </p:pic>
      <p:sp>
        <p:nvSpPr>
          <p:cNvPr id="749" name="Google Shape;749;p47"/>
          <p:cNvSpPr txBox="1">
            <a:spLocks noGrp="1"/>
          </p:cNvSpPr>
          <p:nvPr>
            <p:ph type="title"/>
          </p:nvPr>
        </p:nvSpPr>
        <p:spPr>
          <a:xfrm>
            <a:off x="240396" y="253094"/>
            <a:ext cx="45346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Previous Example</a:t>
            </a:r>
            <a:endParaRPr sz="2000" i="1" dirty="0">
              <a:highlight>
                <a:srgbClr val="FFFF00"/>
              </a:highlight>
              <a:latin typeface="Eczar"/>
              <a:ea typeface="Eczar"/>
              <a:cs typeface="Eczar"/>
              <a:sym typeface="Eczar"/>
            </a:endParaRPr>
          </a:p>
        </p:txBody>
      </p:sp>
      <p:sp>
        <p:nvSpPr>
          <p:cNvPr id="752" name="Google Shape;752;p47"/>
          <p:cNvSpPr txBox="1">
            <a:spLocks noGrp="1"/>
          </p:cNvSpPr>
          <p:nvPr>
            <p:ph type="subTitle" idx="2"/>
          </p:nvPr>
        </p:nvSpPr>
        <p:spPr>
          <a:xfrm>
            <a:off x="5184463" y="441663"/>
            <a:ext cx="1820318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UCDMCMC</a:t>
            </a:r>
            <a:endParaRPr dirty="0"/>
          </a:p>
        </p:txBody>
      </p:sp>
      <p:sp>
        <p:nvSpPr>
          <p:cNvPr id="753" name="Google Shape;753;p47"/>
          <p:cNvSpPr txBox="1">
            <a:spLocks noGrp="1"/>
          </p:cNvSpPr>
          <p:nvPr>
            <p:ph type="subTitle" idx="4"/>
          </p:nvPr>
        </p:nvSpPr>
        <p:spPr>
          <a:xfrm>
            <a:off x="4525260" y="825794"/>
            <a:ext cx="3102550" cy="11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" sz="16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" sz="1600" dirty="0"/>
              <a:t>2,000 Steps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" sz="1600" dirty="0"/>
              <a:t>12:30min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" sz="1600" dirty="0"/>
              <a:t>MCMC with Interpolated Grid Each Step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sz="1600" dirty="0"/>
          </a:p>
        </p:txBody>
      </p:sp>
      <p:pic>
        <p:nvPicPr>
          <p:cNvPr id="2" name="Picture 1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350A86F1-F703-EFA7-8DE8-5BF831143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239" y="198810"/>
            <a:ext cx="690008" cy="6881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F7F561-5EDA-C2EE-66EC-E03CBC488886}"/>
              </a:ext>
            </a:extLst>
          </p:cNvPr>
          <p:cNvSpPr/>
          <p:nvPr/>
        </p:nvSpPr>
        <p:spPr>
          <a:xfrm>
            <a:off x="7733992" y="195791"/>
            <a:ext cx="366065" cy="325683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1" name="Picture 10" descr="A graph of a graph of a graph of a graph of a graph of a graph of a graph of a graph of a graph of a graph of a graph of a graph of a graph of&#10;&#10;AI-generated content may be incorrect.">
            <a:extLst>
              <a:ext uri="{FF2B5EF4-FFF2-40B4-BE49-F238E27FC236}">
                <a16:creationId xmlns:a16="http://schemas.microsoft.com/office/drawing/2014/main" id="{41898DA6-0DEB-41F3-42C1-0F265EDE1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56" y="1229679"/>
            <a:ext cx="3780982" cy="3780982"/>
          </a:xfrm>
          <a:prstGeom prst="rect">
            <a:avLst/>
          </a:prstGeom>
          <a:ln w="63500"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12" descr="A graph of a graph showing the number of light&#10;&#10;AI-generated content may be incorrect.">
            <a:extLst>
              <a:ext uri="{FF2B5EF4-FFF2-40B4-BE49-F238E27FC236}">
                <a16:creationId xmlns:a16="http://schemas.microsoft.com/office/drawing/2014/main" id="{4854EC49-427A-60C9-21D7-D710BB7CB1B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82" t="2089" r="583" b="3070"/>
          <a:stretch/>
        </p:blipFill>
        <p:spPr>
          <a:xfrm>
            <a:off x="4195500" y="2170383"/>
            <a:ext cx="4700747" cy="2848073"/>
          </a:xfrm>
          <a:prstGeom prst="rect">
            <a:avLst/>
          </a:prstGeom>
          <a:ln w="63500">
            <a:solidFill>
              <a:schemeClr val="bg1">
                <a:lumMod val="75000"/>
              </a:schemeClr>
            </a:solidFill>
          </a:ln>
        </p:spPr>
      </p:pic>
      <p:sp>
        <p:nvSpPr>
          <p:cNvPr id="16" name="Google Shape;749;p47">
            <a:extLst>
              <a:ext uri="{FF2B5EF4-FFF2-40B4-BE49-F238E27FC236}">
                <a16:creationId xmlns:a16="http://schemas.microsoft.com/office/drawing/2014/main" id="{B10693E7-CC9D-196E-5CEA-07CA62219E16}"/>
              </a:ext>
            </a:extLst>
          </p:cNvPr>
          <p:cNvSpPr txBox="1">
            <a:spLocks/>
          </p:cNvSpPr>
          <p:nvPr/>
        </p:nvSpPr>
        <p:spPr>
          <a:xfrm>
            <a:off x="3625502" y="1175891"/>
            <a:ext cx="44561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czar SemiBold"/>
              <a:buNone/>
              <a:defRPr sz="3500" b="0" i="0" u="none" strike="noStrike" cap="none">
                <a:solidFill>
                  <a:schemeClr val="lt1"/>
                </a:solidFill>
                <a:latin typeface="Eczar SemiBold"/>
                <a:ea typeface="Eczar SemiBold"/>
                <a:cs typeface="Eczar SemiBold"/>
                <a:sym typeface="Eczar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500" dirty="0"/>
              <a:t>2</a:t>
            </a:r>
            <a:endParaRPr lang="en-US" sz="2500" i="1" dirty="0">
              <a:highlight>
                <a:srgbClr val="FFFF00"/>
              </a:highlight>
              <a:latin typeface="Eczar"/>
              <a:ea typeface="Eczar"/>
              <a:cs typeface="Eczar"/>
              <a:sym typeface="Eczar"/>
            </a:endParaRPr>
          </a:p>
        </p:txBody>
      </p:sp>
      <p:sp>
        <p:nvSpPr>
          <p:cNvPr id="17" name="Google Shape;749;p47">
            <a:extLst>
              <a:ext uri="{FF2B5EF4-FFF2-40B4-BE49-F238E27FC236}">
                <a16:creationId xmlns:a16="http://schemas.microsoft.com/office/drawing/2014/main" id="{05F15946-2892-5747-6570-1A12C819379D}"/>
              </a:ext>
            </a:extLst>
          </p:cNvPr>
          <p:cNvSpPr txBox="1">
            <a:spLocks/>
          </p:cNvSpPr>
          <p:nvPr/>
        </p:nvSpPr>
        <p:spPr>
          <a:xfrm>
            <a:off x="8551243" y="4617865"/>
            <a:ext cx="44561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czar SemiBold"/>
              <a:buNone/>
              <a:defRPr sz="3500" b="0" i="0" u="none" strike="noStrike" cap="none">
                <a:solidFill>
                  <a:schemeClr val="lt1"/>
                </a:solidFill>
                <a:latin typeface="Eczar SemiBold"/>
                <a:ea typeface="Eczar SemiBold"/>
                <a:cs typeface="Eczar SemiBold"/>
                <a:sym typeface="Eczar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500" dirty="0"/>
              <a:t>3</a:t>
            </a:r>
            <a:endParaRPr lang="en-US" sz="2500" i="1" dirty="0">
              <a:highlight>
                <a:srgbClr val="FFFF00"/>
              </a:highlight>
              <a:latin typeface="Eczar"/>
              <a:ea typeface="Eczar"/>
              <a:cs typeface="Eczar"/>
              <a:sym typeface="Ecz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>
          <a:extLst>
            <a:ext uri="{FF2B5EF4-FFF2-40B4-BE49-F238E27FC236}">
              <a16:creationId xmlns:a16="http://schemas.microsoft.com/office/drawing/2014/main" id="{71F18A21-2AB3-DA7E-8992-D0D10EF3C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1" name="Picture 1700" descr="A cartoon of a plane&#10;&#10;AI-generated content may be incorrect.">
            <a:extLst>
              <a:ext uri="{FF2B5EF4-FFF2-40B4-BE49-F238E27FC236}">
                <a16:creationId xmlns:a16="http://schemas.microsoft.com/office/drawing/2014/main" id="{1C7D26CD-98F1-AFD8-751F-5B4E14670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339" y="-26906"/>
            <a:ext cx="9472819" cy="5377749"/>
          </a:xfrm>
          <a:prstGeom prst="rect">
            <a:avLst/>
          </a:prstGeom>
        </p:spPr>
      </p:pic>
      <p:pic>
        <p:nvPicPr>
          <p:cNvPr id="1595" name="Picture 1594">
            <a:extLst>
              <a:ext uri="{FF2B5EF4-FFF2-40B4-BE49-F238E27FC236}">
                <a16:creationId xmlns:a16="http://schemas.microsoft.com/office/drawing/2014/main" id="{B7573E12-502C-E520-7C41-3A8EAD5D9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300" y="0"/>
            <a:ext cx="1409700" cy="1104900"/>
          </a:xfrm>
          <a:prstGeom prst="rect">
            <a:avLst/>
          </a:prstGeom>
        </p:spPr>
      </p:pic>
      <p:sp>
        <p:nvSpPr>
          <p:cNvPr id="3" name="Google Shape;98;p3">
            <a:extLst>
              <a:ext uri="{FF2B5EF4-FFF2-40B4-BE49-F238E27FC236}">
                <a16:creationId xmlns:a16="http://schemas.microsoft.com/office/drawing/2014/main" id="{F27F8904-8E54-CABE-BE86-381368E975B8}"/>
              </a:ext>
            </a:extLst>
          </p:cNvPr>
          <p:cNvSpPr/>
          <p:nvPr/>
        </p:nvSpPr>
        <p:spPr>
          <a:xfrm>
            <a:off x="5605426" y="672460"/>
            <a:ext cx="3367291" cy="4269245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76200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Google Shape;98;p3">
            <a:extLst>
              <a:ext uri="{FF2B5EF4-FFF2-40B4-BE49-F238E27FC236}">
                <a16:creationId xmlns:a16="http://schemas.microsoft.com/office/drawing/2014/main" id="{4DD0124C-AC85-B141-3B53-0B582334FEE2}"/>
              </a:ext>
            </a:extLst>
          </p:cNvPr>
          <p:cNvSpPr/>
          <p:nvPr/>
        </p:nvSpPr>
        <p:spPr>
          <a:xfrm>
            <a:off x="273304" y="783303"/>
            <a:ext cx="1928565" cy="4269245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76200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74" name="Google Shape;1574;p71">
            <a:extLst>
              <a:ext uri="{FF2B5EF4-FFF2-40B4-BE49-F238E27FC236}">
                <a16:creationId xmlns:a16="http://schemas.microsoft.com/office/drawing/2014/main" id="{44CF6D0E-73CE-4854-2A99-7714696D5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283" y="289473"/>
            <a:ext cx="448378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Structure of </a:t>
            </a:r>
            <a:r>
              <a:rPr lang="en-US" sz="3200" b="1" i="1" dirty="0" err="1">
                <a:solidFill>
                  <a:schemeClr val="lt1"/>
                </a:solidFill>
                <a:highlight>
                  <a:schemeClr val="accent1"/>
                </a:highlight>
                <a:latin typeface="Eczar"/>
                <a:ea typeface="Eczar"/>
                <a:cs typeface="Eczar"/>
                <a:sym typeface="Eczar"/>
              </a:rPr>
              <a:t>castl</a:t>
            </a:r>
            <a:endParaRPr sz="3200" b="1" i="1" dirty="0">
              <a:highlight>
                <a:schemeClr val="accent1"/>
              </a:highlight>
              <a:latin typeface="Eczar"/>
              <a:ea typeface="Eczar"/>
              <a:cs typeface="Eczar"/>
              <a:sym typeface="Eczar"/>
            </a:endParaRPr>
          </a:p>
        </p:txBody>
      </p:sp>
      <p:pic>
        <p:nvPicPr>
          <p:cNvPr id="9" name="Picture 8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79A4B91A-F386-AE9F-F0B8-96973B277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239" y="198810"/>
            <a:ext cx="690008" cy="6881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A503E47-86CE-8E86-9BEE-A1A50E51F938}"/>
              </a:ext>
            </a:extLst>
          </p:cNvPr>
          <p:cNvSpPr/>
          <p:nvPr/>
        </p:nvSpPr>
        <p:spPr>
          <a:xfrm>
            <a:off x="7733992" y="195791"/>
            <a:ext cx="366065" cy="325683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B244DCB1-92BD-6579-683A-8259AEB39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838" y="1322181"/>
            <a:ext cx="1204152" cy="316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Model Grid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DB7A28AD-1668-2FD5-2AF1-294C57643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55" y="2065045"/>
            <a:ext cx="1597288" cy="4404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Wavelength </a:t>
            </a:r>
          </a:p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interp1d Model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BD58407-D38A-A606-5664-D63D3D2E419F}"/>
              </a:ext>
            </a:extLst>
          </p:cNvPr>
          <p:cNvCxnSpPr>
            <a:cxnSpLocks/>
          </p:cNvCxnSpPr>
          <p:nvPr/>
        </p:nvCxnSpPr>
        <p:spPr>
          <a:xfrm>
            <a:off x="1238914" y="1691066"/>
            <a:ext cx="2375" cy="321155"/>
          </a:xfrm>
          <a:prstGeom prst="straightConnector1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0">
            <a:extLst>
              <a:ext uri="{FF2B5EF4-FFF2-40B4-BE49-F238E27FC236}">
                <a16:creationId xmlns:a16="http://schemas.microsoft.com/office/drawing/2014/main" id="{80C72C31-567A-8025-4D00-6A1294043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67" y="2897588"/>
            <a:ext cx="1702658" cy="4404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Wavelength </a:t>
            </a:r>
          </a:p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interp1d Model</a:t>
            </a: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7CE8E7F9-7441-DE9F-38CC-25340FE75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17" y="3730716"/>
            <a:ext cx="1297485" cy="265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Normalize Grid</a:t>
            </a: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4065CE16-46BA-8171-DE20-2BB17D8D3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21" y="4378487"/>
            <a:ext cx="1580476" cy="4662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Building </a:t>
            </a:r>
          </a:p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Interpolation Grid</a:t>
            </a: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BF6B95BB-5A86-BF1C-8363-764EE26A7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585" y="901690"/>
            <a:ext cx="1406658" cy="3112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500" b="1" dirty="0">
                <a:latin typeface="Montserrat" pitchFamily="2" charset="77"/>
              </a:rPr>
              <a:t>Interpolation</a:t>
            </a: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846304D5-F224-DDA8-8351-8AE9D4391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8396" y="956481"/>
            <a:ext cx="790389" cy="2653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500" b="1" dirty="0">
                <a:latin typeface="Montserrat" pitchFamily="2" charset="77"/>
              </a:rPr>
              <a:t>MCMC</a:t>
            </a: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78953A4D-BE36-6164-0320-A25472EA5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0162" y="1324984"/>
            <a:ext cx="1480496" cy="278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Interpolation Grid</a:t>
            </a:r>
          </a:p>
        </p:txBody>
      </p:sp>
      <p:sp>
        <p:nvSpPr>
          <p:cNvPr id="47" name="Rectangle 10">
            <a:extLst>
              <a:ext uri="{FF2B5EF4-FFF2-40B4-BE49-F238E27FC236}">
                <a16:creationId xmlns:a16="http://schemas.microsoft.com/office/drawing/2014/main" id="{C24B2903-9BE2-32C5-AB6C-13735D4C6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6390" y="1322181"/>
            <a:ext cx="1327132" cy="2653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Initial Position</a:t>
            </a: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EEAF3B88-1556-D502-BD2B-E87F17E14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352" y="2330592"/>
            <a:ext cx="848433" cy="2989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Sampler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96A6D8E1-FD25-C383-BB29-05AB348EB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550" y="3054030"/>
            <a:ext cx="1382035" cy="4143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Parameter </a:t>
            </a:r>
          </a:p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Space Explored</a:t>
            </a: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611F1B26-A886-B7F8-FE58-31D684584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3160" y="3887158"/>
            <a:ext cx="1016048" cy="4419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Best Fit </a:t>
            </a:r>
          </a:p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Parameters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8333A03-EBD1-F898-0E62-3026B6017642}"/>
              </a:ext>
            </a:extLst>
          </p:cNvPr>
          <p:cNvCxnSpPr>
            <a:cxnSpLocks/>
          </p:cNvCxnSpPr>
          <p:nvPr/>
        </p:nvCxnSpPr>
        <p:spPr>
          <a:xfrm>
            <a:off x="1230574" y="2545776"/>
            <a:ext cx="0" cy="298987"/>
          </a:xfrm>
          <a:prstGeom prst="straightConnector1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1" name="Straight Connector 1550">
            <a:extLst>
              <a:ext uri="{FF2B5EF4-FFF2-40B4-BE49-F238E27FC236}">
                <a16:creationId xmlns:a16="http://schemas.microsoft.com/office/drawing/2014/main" id="{33EDEA93-150D-245F-7BF5-944403FC3A27}"/>
              </a:ext>
            </a:extLst>
          </p:cNvPr>
          <p:cNvCxnSpPr>
            <a:cxnSpLocks/>
          </p:cNvCxnSpPr>
          <p:nvPr/>
        </p:nvCxnSpPr>
        <p:spPr>
          <a:xfrm flipH="1">
            <a:off x="6503518" y="1884125"/>
            <a:ext cx="1676438" cy="0"/>
          </a:xfrm>
          <a:prstGeom prst="line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3" name="Straight Connector 1552">
            <a:extLst>
              <a:ext uri="{FF2B5EF4-FFF2-40B4-BE49-F238E27FC236}">
                <a16:creationId xmlns:a16="http://schemas.microsoft.com/office/drawing/2014/main" id="{0AFCD8ED-42B2-62DE-B72B-B806EC27994B}"/>
              </a:ext>
            </a:extLst>
          </p:cNvPr>
          <p:cNvCxnSpPr>
            <a:cxnSpLocks/>
          </p:cNvCxnSpPr>
          <p:nvPr/>
        </p:nvCxnSpPr>
        <p:spPr>
          <a:xfrm>
            <a:off x="6530410" y="1672332"/>
            <a:ext cx="0" cy="245001"/>
          </a:xfrm>
          <a:prstGeom prst="line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5" name="Straight Connector 1554">
            <a:extLst>
              <a:ext uri="{FF2B5EF4-FFF2-40B4-BE49-F238E27FC236}">
                <a16:creationId xmlns:a16="http://schemas.microsoft.com/office/drawing/2014/main" id="{50D8A319-E414-D4DD-1478-972B7D0FADC7}"/>
              </a:ext>
            </a:extLst>
          </p:cNvPr>
          <p:cNvCxnSpPr>
            <a:cxnSpLocks/>
          </p:cNvCxnSpPr>
          <p:nvPr/>
        </p:nvCxnSpPr>
        <p:spPr>
          <a:xfrm>
            <a:off x="8150290" y="1672332"/>
            <a:ext cx="0" cy="245001"/>
          </a:xfrm>
          <a:prstGeom prst="line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6" name="Straight Arrow Connector 1555">
            <a:extLst>
              <a:ext uri="{FF2B5EF4-FFF2-40B4-BE49-F238E27FC236}">
                <a16:creationId xmlns:a16="http://schemas.microsoft.com/office/drawing/2014/main" id="{2880BC6C-3BE5-79DB-9B24-FDFD32A964E1}"/>
              </a:ext>
            </a:extLst>
          </p:cNvPr>
          <p:cNvCxnSpPr>
            <a:cxnSpLocks/>
          </p:cNvCxnSpPr>
          <p:nvPr/>
        </p:nvCxnSpPr>
        <p:spPr>
          <a:xfrm>
            <a:off x="7371184" y="1884125"/>
            <a:ext cx="0" cy="374167"/>
          </a:xfrm>
          <a:prstGeom prst="straightConnector1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8" name="Straight Arrow Connector 1557">
            <a:extLst>
              <a:ext uri="{FF2B5EF4-FFF2-40B4-BE49-F238E27FC236}">
                <a16:creationId xmlns:a16="http://schemas.microsoft.com/office/drawing/2014/main" id="{45E4CEDA-02D4-0560-380A-5E914D4C225C}"/>
              </a:ext>
            </a:extLst>
          </p:cNvPr>
          <p:cNvCxnSpPr>
            <a:cxnSpLocks/>
          </p:cNvCxnSpPr>
          <p:nvPr/>
        </p:nvCxnSpPr>
        <p:spPr>
          <a:xfrm>
            <a:off x="7364826" y="2661969"/>
            <a:ext cx="0" cy="339236"/>
          </a:xfrm>
          <a:prstGeom prst="straightConnector1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9" name="Straight Arrow Connector 1558">
            <a:extLst>
              <a:ext uri="{FF2B5EF4-FFF2-40B4-BE49-F238E27FC236}">
                <a16:creationId xmlns:a16="http://schemas.microsoft.com/office/drawing/2014/main" id="{89A10555-DF8C-B46E-4A7C-A65879DD66D6}"/>
              </a:ext>
            </a:extLst>
          </p:cNvPr>
          <p:cNvCxnSpPr>
            <a:cxnSpLocks/>
          </p:cNvCxnSpPr>
          <p:nvPr/>
        </p:nvCxnSpPr>
        <p:spPr>
          <a:xfrm>
            <a:off x="7364567" y="3519600"/>
            <a:ext cx="6617" cy="316356"/>
          </a:xfrm>
          <a:prstGeom prst="straightConnector1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4" name="Straight Arrow Connector 1563">
            <a:extLst>
              <a:ext uri="{FF2B5EF4-FFF2-40B4-BE49-F238E27FC236}">
                <a16:creationId xmlns:a16="http://schemas.microsoft.com/office/drawing/2014/main" id="{85387DFD-CF1E-DF93-3C2A-59E9DE0CE0E5}"/>
              </a:ext>
            </a:extLst>
          </p:cNvPr>
          <p:cNvCxnSpPr>
            <a:cxnSpLocks/>
          </p:cNvCxnSpPr>
          <p:nvPr/>
        </p:nvCxnSpPr>
        <p:spPr>
          <a:xfrm>
            <a:off x="1223660" y="3397184"/>
            <a:ext cx="0" cy="298987"/>
          </a:xfrm>
          <a:prstGeom prst="straightConnector1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5" name="Straight Arrow Connector 1564">
            <a:extLst>
              <a:ext uri="{FF2B5EF4-FFF2-40B4-BE49-F238E27FC236}">
                <a16:creationId xmlns:a16="http://schemas.microsoft.com/office/drawing/2014/main" id="{34CA532F-6C92-9208-7EE6-8FF23CDA6ACC}"/>
              </a:ext>
            </a:extLst>
          </p:cNvPr>
          <p:cNvCxnSpPr>
            <a:cxnSpLocks/>
          </p:cNvCxnSpPr>
          <p:nvPr/>
        </p:nvCxnSpPr>
        <p:spPr>
          <a:xfrm>
            <a:off x="1223659" y="4037836"/>
            <a:ext cx="0" cy="298987"/>
          </a:xfrm>
          <a:prstGeom prst="straightConnector1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72" name="Picture 157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1EAE710-6FDC-A26B-E154-37E5E63784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4316" y="1754801"/>
            <a:ext cx="3638767" cy="3008846"/>
          </a:xfrm>
          <a:prstGeom prst="rect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702" name="Rectangle 10">
            <a:extLst>
              <a:ext uri="{FF2B5EF4-FFF2-40B4-BE49-F238E27FC236}">
                <a16:creationId xmlns:a16="http://schemas.microsoft.com/office/drawing/2014/main" id="{9F61B4AD-B6B4-F18B-5E62-28DA01BC8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5109" y="4830862"/>
            <a:ext cx="2517180" cy="2216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800" b="1" dirty="0">
                <a:latin typeface="Montserrat" pitchFamily="2" charset="77"/>
              </a:rPr>
              <a:t>http://svo2.cab.inta-csic.es/theory/newov2/</a:t>
            </a:r>
          </a:p>
        </p:txBody>
      </p:sp>
      <p:sp>
        <p:nvSpPr>
          <p:cNvPr id="4" name="Google Shape;749;p47">
            <a:extLst>
              <a:ext uri="{FF2B5EF4-FFF2-40B4-BE49-F238E27FC236}">
                <a16:creationId xmlns:a16="http://schemas.microsoft.com/office/drawing/2014/main" id="{66B2BC27-9DF4-8D1D-D528-F23076439DCF}"/>
              </a:ext>
            </a:extLst>
          </p:cNvPr>
          <p:cNvSpPr txBox="1">
            <a:spLocks/>
          </p:cNvSpPr>
          <p:nvPr/>
        </p:nvSpPr>
        <p:spPr>
          <a:xfrm>
            <a:off x="5252177" y="1303260"/>
            <a:ext cx="44561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czar SemiBold"/>
              <a:buNone/>
              <a:defRPr sz="3500" b="0" i="0" u="none" strike="noStrike" cap="none">
                <a:solidFill>
                  <a:schemeClr val="lt1"/>
                </a:solidFill>
                <a:latin typeface="Eczar SemiBold"/>
                <a:ea typeface="Eczar SemiBold"/>
                <a:cs typeface="Eczar SemiBold"/>
                <a:sym typeface="Eczar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500" dirty="0"/>
              <a:t>4</a:t>
            </a:r>
            <a:endParaRPr lang="en-US" sz="2500" i="1" dirty="0">
              <a:highlight>
                <a:srgbClr val="FFFF00"/>
              </a:highlight>
              <a:latin typeface="Eczar"/>
              <a:ea typeface="Eczar"/>
              <a:cs typeface="Eczar"/>
              <a:sym typeface="Eczar"/>
            </a:endParaRPr>
          </a:p>
        </p:txBody>
      </p:sp>
    </p:spTree>
    <p:extLst>
      <p:ext uri="{BB962C8B-B14F-4D97-AF65-F5344CB8AC3E}">
        <p14:creationId xmlns:p14="http://schemas.microsoft.com/office/powerpoint/2010/main" val="91904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52" grpId="0" animBg="1"/>
      <p:bldP spid="54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>
          <a:extLst>
            <a:ext uri="{FF2B5EF4-FFF2-40B4-BE49-F238E27FC236}">
              <a16:creationId xmlns:a16="http://schemas.microsoft.com/office/drawing/2014/main" id="{36CF1CB9-8BCE-083E-A8D2-2266426C3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" name="Picture 1120">
            <a:extLst>
              <a:ext uri="{FF2B5EF4-FFF2-40B4-BE49-F238E27FC236}">
                <a16:creationId xmlns:a16="http://schemas.microsoft.com/office/drawing/2014/main" id="{42E0C663-C4EA-D282-0D1C-159617FA8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191" y="246929"/>
            <a:ext cx="1940719" cy="51435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A8A4633-DF51-A896-CB95-63344DE6C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52400" y="137429"/>
            <a:ext cx="1409700" cy="110490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7692370-9775-8FB2-0E92-EBB1B6BB6CF9}"/>
              </a:ext>
            </a:extLst>
          </p:cNvPr>
          <p:cNvCxnSpPr>
            <a:cxnSpLocks/>
          </p:cNvCxnSpPr>
          <p:nvPr/>
        </p:nvCxnSpPr>
        <p:spPr>
          <a:xfrm>
            <a:off x="2600457" y="3987232"/>
            <a:ext cx="397240" cy="0"/>
          </a:xfrm>
          <a:prstGeom prst="straightConnector1">
            <a:avLst/>
          </a:prstGeom>
          <a:ln w="635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0" name="Google Shape;970;p51">
            <a:extLst>
              <a:ext uri="{FF2B5EF4-FFF2-40B4-BE49-F238E27FC236}">
                <a16:creationId xmlns:a16="http://schemas.microsoft.com/office/drawing/2014/main" id="{1DE76A51-A5E2-674A-7A87-DCB9BAD2C7F0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320142" y="287326"/>
            <a:ext cx="293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highlight>
                  <a:schemeClr val="accent1"/>
                </a:highlight>
                <a:latin typeface="Eczar"/>
                <a:ea typeface="Eczar"/>
                <a:cs typeface="Eczar"/>
                <a:sym typeface="Eczar"/>
              </a:rPr>
              <a:t>Interpolation</a:t>
            </a:r>
            <a:endParaRPr b="1" dirty="0">
              <a:highlight>
                <a:schemeClr val="accent1"/>
              </a:highlight>
              <a:latin typeface="Eczar"/>
              <a:ea typeface="Eczar"/>
              <a:cs typeface="Eczar"/>
              <a:sym typeface="Eczar"/>
            </a:endParaRPr>
          </a:p>
        </p:txBody>
      </p:sp>
      <p:sp>
        <p:nvSpPr>
          <p:cNvPr id="971" name="Google Shape;971;p51">
            <a:extLst>
              <a:ext uri="{FF2B5EF4-FFF2-40B4-BE49-F238E27FC236}">
                <a16:creationId xmlns:a16="http://schemas.microsoft.com/office/drawing/2014/main" id="{08EEA12E-EA2E-0C30-842B-7F0D10C1BC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96" y="1227136"/>
            <a:ext cx="2336400" cy="7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Model Wavelength</a:t>
            </a:r>
            <a:endParaRPr dirty="0"/>
          </a:p>
        </p:txBody>
      </p:sp>
      <p:sp>
        <p:nvSpPr>
          <p:cNvPr id="975" name="Google Shape;975;p51">
            <a:extLst>
              <a:ext uri="{FF2B5EF4-FFF2-40B4-BE49-F238E27FC236}">
                <a16:creationId xmlns:a16="http://schemas.microsoft.com/office/drawing/2014/main" id="{5E050BCD-E0DF-6FAE-55DD-3EE043552CBC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437926" y="3731337"/>
            <a:ext cx="2336400" cy="7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RBF vs. Linear</a:t>
            </a:r>
            <a:endParaRPr dirty="0"/>
          </a:p>
        </p:txBody>
      </p:sp>
      <p:pic>
        <p:nvPicPr>
          <p:cNvPr id="2" name="Picture 1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2D8376E3-6EAB-36D0-2E12-A4115E77B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239" y="198810"/>
            <a:ext cx="690008" cy="6881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4FBB31-41A6-408F-C576-520C70FAD07D}"/>
              </a:ext>
            </a:extLst>
          </p:cNvPr>
          <p:cNvSpPr/>
          <p:nvPr/>
        </p:nvSpPr>
        <p:spPr>
          <a:xfrm>
            <a:off x="7733992" y="195791"/>
            <a:ext cx="366065" cy="325683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7D0BC7D-FDCC-24EE-6A57-DC612D163714}"/>
              </a:ext>
            </a:extLst>
          </p:cNvPr>
          <p:cNvCxnSpPr>
            <a:cxnSpLocks/>
          </p:cNvCxnSpPr>
          <p:nvPr/>
        </p:nvCxnSpPr>
        <p:spPr>
          <a:xfrm>
            <a:off x="2416596" y="2678449"/>
            <a:ext cx="392691" cy="0"/>
          </a:xfrm>
          <a:prstGeom prst="straightConnector1">
            <a:avLst/>
          </a:prstGeom>
          <a:ln w="635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A black rectangular with white text&#10;&#10;AI-generated content may be incorrect.">
            <a:extLst>
              <a:ext uri="{FF2B5EF4-FFF2-40B4-BE49-F238E27FC236}">
                <a16:creationId xmlns:a16="http://schemas.microsoft.com/office/drawing/2014/main" id="{F3327800-3A08-E16D-5648-C4DFB25103C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303" t="22064" r="4545" b="23409"/>
          <a:stretch/>
        </p:blipFill>
        <p:spPr>
          <a:xfrm>
            <a:off x="2997697" y="3436521"/>
            <a:ext cx="5238811" cy="102862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46" name="Picture 45" descr="A computer screen shot of a black screen&#10;&#10;AI-generated content may be incorrect.">
            <a:extLst>
              <a:ext uri="{FF2B5EF4-FFF2-40B4-BE49-F238E27FC236}">
                <a16:creationId xmlns:a16="http://schemas.microsoft.com/office/drawing/2014/main" id="{16B683FC-EB89-5402-41C5-6E330ABC689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746" t="20526" r="4402" b="19100"/>
          <a:stretch/>
        </p:blipFill>
        <p:spPr>
          <a:xfrm>
            <a:off x="2809287" y="1992203"/>
            <a:ext cx="5615635" cy="13961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8" name="Picture 47" descr="A black rectangular object with text&#10;&#10;AI-generated content may be incorrect.">
            <a:extLst>
              <a:ext uri="{FF2B5EF4-FFF2-40B4-BE49-F238E27FC236}">
                <a16:creationId xmlns:a16="http://schemas.microsoft.com/office/drawing/2014/main" id="{082D8559-F3D7-53AB-E651-0597EFCA665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668" t="29220" r="5639" b="29053"/>
          <a:stretch/>
        </p:blipFill>
        <p:spPr>
          <a:xfrm>
            <a:off x="2354296" y="1104900"/>
            <a:ext cx="6525615" cy="844583"/>
          </a:xfrm>
          <a:prstGeom prst="rect">
            <a:avLst/>
          </a:prstGeom>
          <a:effectLst>
            <a:softEdge rad="50800"/>
          </a:effectLst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A95D910-D903-7570-24F2-64FBE343AC36}"/>
              </a:ext>
            </a:extLst>
          </p:cNvPr>
          <p:cNvCxnSpPr>
            <a:cxnSpLocks/>
          </p:cNvCxnSpPr>
          <p:nvPr/>
        </p:nvCxnSpPr>
        <p:spPr>
          <a:xfrm>
            <a:off x="2017420" y="1527191"/>
            <a:ext cx="386100" cy="0"/>
          </a:xfrm>
          <a:prstGeom prst="straightConnector1">
            <a:avLst/>
          </a:prstGeom>
          <a:ln w="635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3" name="Google Shape;973;p51">
            <a:extLst>
              <a:ext uri="{FF2B5EF4-FFF2-40B4-BE49-F238E27FC236}">
                <a16:creationId xmlns:a16="http://schemas.microsoft.com/office/drawing/2014/main" id="{B5CFDF0F-843C-6607-3995-7307DFAD9150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95662" y="2502330"/>
            <a:ext cx="2217279" cy="5536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Reduced Grid</a:t>
            </a:r>
            <a:endParaRPr dirty="0"/>
          </a:p>
        </p:txBody>
      </p:sp>
      <p:cxnSp>
        <p:nvCxnSpPr>
          <p:cNvPr id="5" name="Google Shape;105;p3">
            <a:extLst>
              <a:ext uri="{FF2B5EF4-FFF2-40B4-BE49-F238E27FC236}">
                <a16:creationId xmlns:a16="http://schemas.microsoft.com/office/drawing/2014/main" id="{E3AE75E5-747E-170F-8A48-BC0F4F75DDA5}"/>
              </a:ext>
            </a:extLst>
          </p:cNvPr>
          <p:cNvCxnSpPr>
            <a:cxnSpLocks/>
          </p:cNvCxnSpPr>
          <p:nvPr/>
        </p:nvCxnSpPr>
        <p:spPr>
          <a:xfrm rot="5400000">
            <a:off x="4257188" y="1109978"/>
            <a:ext cx="509347" cy="9442"/>
          </a:xfrm>
          <a:prstGeom prst="curvedConnector3">
            <a:avLst>
              <a:gd name="adj1" fmla="val 50000"/>
            </a:avLst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" name="Google Shape;105;p3">
            <a:extLst>
              <a:ext uri="{FF2B5EF4-FFF2-40B4-BE49-F238E27FC236}">
                <a16:creationId xmlns:a16="http://schemas.microsoft.com/office/drawing/2014/main" id="{5A89A4D1-8B76-0A72-0C7E-5CB4F528B600}"/>
              </a:ext>
            </a:extLst>
          </p:cNvPr>
          <p:cNvCxnSpPr>
            <a:cxnSpLocks/>
          </p:cNvCxnSpPr>
          <p:nvPr/>
        </p:nvCxnSpPr>
        <p:spPr>
          <a:xfrm rot="5400000">
            <a:off x="5545746" y="719038"/>
            <a:ext cx="751490" cy="536658"/>
          </a:xfrm>
          <a:prstGeom prst="curvedConnector3">
            <a:avLst>
              <a:gd name="adj1" fmla="val 50000"/>
            </a:avLst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" name="Google Shape;105;p3">
            <a:extLst>
              <a:ext uri="{FF2B5EF4-FFF2-40B4-BE49-F238E27FC236}">
                <a16:creationId xmlns:a16="http://schemas.microsoft.com/office/drawing/2014/main" id="{F5867917-90A2-9C9C-A6B2-DCAC59DC07D3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35477" y="645603"/>
            <a:ext cx="1021118" cy="742056"/>
          </a:xfrm>
          <a:prstGeom prst="curvedConnector3">
            <a:avLst>
              <a:gd name="adj1" fmla="val 50000"/>
            </a:avLst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" name="Rectangle 10">
            <a:extLst>
              <a:ext uri="{FF2B5EF4-FFF2-40B4-BE49-F238E27FC236}">
                <a16:creationId xmlns:a16="http://schemas.microsoft.com/office/drawing/2014/main" id="{CE325027-03D8-169D-F81F-8EEA56FFF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552" y="205429"/>
            <a:ext cx="1750304" cy="2989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200" b="1">
                <a:latin typeface="Montserrat" pitchFamily="2" charset="77"/>
              </a:rPr>
              <a:t>Sorted Wavelengths</a:t>
            </a:r>
            <a:endParaRPr lang="en-US" sz="1200" b="1" dirty="0">
              <a:latin typeface="Montserrat" pitchFamily="2" charset="77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BFA11CA2-B976-D3D7-032D-24D49138C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757" y="678357"/>
            <a:ext cx="1882988" cy="2989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Observed Wavelength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BB05C3F0-B4A9-0BD1-7A62-A4BD7E4EE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491" y="514200"/>
            <a:ext cx="1011783" cy="2989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Model Flux</a:t>
            </a:r>
          </a:p>
        </p:txBody>
      </p:sp>
      <p:cxnSp>
        <p:nvCxnSpPr>
          <p:cNvPr id="26" name="Google Shape;105;p3">
            <a:extLst>
              <a:ext uri="{FF2B5EF4-FFF2-40B4-BE49-F238E27FC236}">
                <a16:creationId xmlns:a16="http://schemas.microsoft.com/office/drawing/2014/main" id="{9BEAC9B2-4FAA-02B6-8DE5-BCB5CE3D7955}"/>
              </a:ext>
            </a:extLst>
          </p:cNvPr>
          <p:cNvCxnSpPr>
            <a:cxnSpLocks/>
          </p:cNvCxnSpPr>
          <p:nvPr/>
        </p:nvCxnSpPr>
        <p:spPr>
          <a:xfrm rot="5400000">
            <a:off x="6902241" y="2106535"/>
            <a:ext cx="367260" cy="305192"/>
          </a:xfrm>
          <a:prstGeom prst="curvedConnector3">
            <a:avLst>
              <a:gd name="adj1" fmla="val 50000"/>
            </a:avLst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" name="Google Shape;105;p3">
            <a:extLst>
              <a:ext uri="{FF2B5EF4-FFF2-40B4-BE49-F238E27FC236}">
                <a16:creationId xmlns:a16="http://schemas.microsoft.com/office/drawing/2014/main" id="{8EE76BE6-3849-581D-79C1-CFBAE3C8D13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00299" y="2818678"/>
            <a:ext cx="2008698" cy="71505"/>
          </a:xfrm>
          <a:prstGeom prst="curvedConnector3">
            <a:avLst>
              <a:gd name="adj1" fmla="val 50000"/>
            </a:avLst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" name="Rectangle 10">
            <a:extLst>
              <a:ext uri="{FF2B5EF4-FFF2-40B4-BE49-F238E27FC236}">
                <a16:creationId xmlns:a16="http://schemas.microsoft.com/office/drawing/2014/main" id="{4D7D273B-8257-2F96-D559-577A82C50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513" y="2740689"/>
            <a:ext cx="1446410" cy="2989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Sort by Distance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113FF111-71C6-75D6-7FF8-BEB8CC9F9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785" y="1764737"/>
            <a:ext cx="1882988" cy="3868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Grid Point Distance </a:t>
            </a:r>
          </a:p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from Best</a:t>
            </a:r>
          </a:p>
        </p:txBody>
      </p:sp>
      <p:cxnSp>
        <p:nvCxnSpPr>
          <p:cNvPr id="38" name="Google Shape;105;p3">
            <a:extLst>
              <a:ext uri="{FF2B5EF4-FFF2-40B4-BE49-F238E27FC236}">
                <a16:creationId xmlns:a16="http://schemas.microsoft.com/office/drawing/2014/main" id="{0756276F-F903-2129-98E9-726865D28E7C}"/>
              </a:ext>
            </a:extLst>
          </p:cNvPr>
          <p:cNvCxnSpPr>
            <a:cxnSpLocks/>
          </p:cNvCxnSpPr>
          <p:nvPr/>
        </p:nvCxnSpPr>
        <p:spPr>
          <a:xfrm rot="5400000">
            <a:off x="4905931" y="3568678"/>
            <a:ext cx="399301" cy="134987"/>
          </a:xfrm>
          <a:prstGeom prst="curvedConnector3">
            <a:avLst>
              <a:gd name="adj1" fmla="val 50000"/>
            </a:avLst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1" name="Google Shape;105;p3">
            <a:extLst>
              <a:ext uri="{FF2B5EF4-FFF2-40B4-BE49-F238E27FC236}">
                <a16:creationId xmlns:a16="http://schemas.microsoft.com/office/drawing/2014/main" id="{F55696EC-5117-A93B-6FC1-F423D43E123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653239" y="4458793"/>
            <a:ext cx="409834" cy="12700"/>
          </a:xfrm>
          <a:prstGeom prst="curvedConnector3">
            <a:avLst>
              <a:gd name="adj1" fmla="val 50000"/>
            </a:avLst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3" name="Rectangle 10">
            <a:extLst>
              <a:ext uri="{FF2B5EF4-FFF2-40B4-BE49-F238E27FC236}">
                <a16:creationId xmlns:a16="http://schemas.microsoft.com/office/drawing/2014/main" id="{1D34BF3D-B294-8B93-9B70-071D60758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409" y="4563954"/>
            <a:ext cx="1076261" cy="2989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200" b="1" i="1" dirty="0">
                <a:latin typeface="Montserrat" pitchFamily="2" charset="77"/>
              </a:rPr>
              <a:t>BIG</a:t>
            </a:r>
            <a:r>
              <a:rPr lang="en-US" sz="1200" b="1" dirty="0">
                <a:latin typeface="Montserrat" pitchFamily="2" charset="77"/>
              </a:rPr>
              <a:t> Grids</a:t>
            </a: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46C30D20-FC2C-702E-B99A-E85C01627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378" y="3203332"/>
            <a:ext cx="1099568" cy="2989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Small Grids</a:t>
            </a:r>
          </a:p>
        </p:txBody>
      </p:sp>
    </p:spTree>
    <p:extLst>
      <p:ext uri="{BB962C8B-B14F-4D97-AF65-F5344CB8AC3E}">
        <p14:creationId xmlns:p14="http://schemas.microsoft.com/office/powerpoint/2010/main" val="21049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" grpId="0"/>
      <p:bldP spid="975" grpId="0"/>
      <p:bldP spid="973" grpId="0"/>
      <p:bldP spid="13" grpId="0" animBg="1"/>
      <p:bldP spid="14" grpId="0" animBg="1"/>
      <p:bldP spid="24" grpId="0" animBg="1"/>
      <p:bldP spid="36" grpId="0" animBg="1"/>
      <p:bldP spid="37" grpId="0" animBg="1"/>
      <p:bldP spid="43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>
          <a:extLst>
            <a:ext uri="{FF2B5EF4-FFF2-40B4-BE49-F238E27FC236}">
              <a16:creationId xmlns:a16="http://schemas.microsoft.com/office/drawing/2014/main" id="{E92AFDD6-5D57-228C-CEA2-DC83C81BC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0" name="Picture 1019">
            <a:extLst>
              <a:ext uri="{FF2B5EF4-FFF2-40B4-BE49-F238E27FC236}">
                <a16:creationId xmlns:a16="http://schemas.microsoft.com/office/drawing/2014/main" id="{F6FEA745-6B18-9F9E-D1D3-36091E839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471" y="1696669"/>
            <a:ext cx="1398287" cy="3555644"/>
          </a:xfrm>
          <a:prstGeom prst="rect">
            <a:avLst/>
          </a:prstGeom>
        </p:spPr>
      </p:pic>
      <p:pic>
        <p:nvPicPr>
          <p:cNvPr id="969" name="Picture 968">
            <a:extLst>
              <a:ext uri="{FF2B5EF4-FFF2-40B4-BE49-F238E27FC236}">
                <a16:creationId xmlns:a16="http://schemas.microsoft.com/office/drawing/2014/main" id="{F7C68175-0591-7AE1-DA26-0100C9FA7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52400" y="137429"/>
            <a:ext cx="1409700" cy="1104900"/>
          </a:xfrm>
          <a:prstGeom prst="rect">
            <a:avLst/>
          </a:prstGeom>
        </p:spPr>
      </p:pic>
      <p:pic>
        <p:nvPicPr>
          <p:cNvPr id="968" name="Picture 967">
            <a:extLst>
              <a:ext uri="{FF2B5EF4-FFF2-40B4-BE49-F238E27FC236}">
                <a16:creationId xmlns:a16="http://schemas.microsoft.com/office/drawing/2014/main" id="{2218D949-42AB-301E-E70A-6D8C7BDEA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300" y="0"/>
            <a:ext cx="1409700" cy="1104900"/>
          </a:xfrm>
          <a:prstGeom prst="rect">
            <a:avLst/>
          </a:prstGeom>
        </p:spPr>
      </p:pic>
      <p:sp>
        <p:nvSpPr>
          <p:cNvPr id="985" name="Google Shape;985;p52">
            <a:extLst>
              <a:ext uri="{FF2B5EF4-FFF2-40B4-BE49-F238E27FC236}">
                <a16:creationId xmlns:a16="http://schemas.microsoft.com/office/drawing/2014/main" id="{B26B150B-5B2C-C110-D7AF-C0C1F29ABC0B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247753" y="295800"/>
            <a:ext cx="603598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highlight>
                  <a:schemeClr val="accent1"/>
                </a:highlight>
                <a:latin typeface="Eczar"/>
                <a:ea typeface="Eczar"/>
                <a:cs typeface="Eczar"/>
                <a:sym typeface="Eczar"/>
              </a:rPr>
              <a:t>Markov-Chain Monte Carlo</a:t>
            </a:r>
            <a:endParaRPr dirty="0">
              <a:highlight>
                <a:schemeClr val="accent1"/>
              </a:highlight>
              <a:latin typeface="Eczar"/>
              <a:ea typeface="Eczar"/>
              <a:cs typeface="Eczar"/>
              <a:sym typeface="Eczar"/>
            </a:endParaRPr>
          </a:p>
        </p:txBody>
      </p:sp>
      <p:pic>
        <p:nvPicPr>
          <p:cNvPr id="2" name="Picture 1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D28D4A69-071C-1648-6A2E-A4FFDAE72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239" y="198810"/>
            <a:ext cx="690008" cy="6881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A3520A-4D33-F2F8-49A1-14324BFB4846}"/>
              </a:ext>
            </a:extLst>
          </p:cNvPr>
          <p:cNvSpPr/>
          <p:nvPr/>
        </p:nvSpPr>
        <p:spPr>
          <a:xfrm>
            <a:off x="7733992" y="195791"/>
            <a:ext cx="366065" cy="325683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5" name="Picture 24" descr="A black rectangular object with text&#10;&#10;AI-generated content may be incorrect.">
            <a:extLst>
              <a:ext uri="{FF2B5EF4-FFF2-40B4-BE49-F238E27FC236}">
                <a16:creationId xmlns:a16="http://schemas.microsoft.com/office/drawing/2014/main" id="{BD76C863-63A5-F94F-59AE-1517A8E3E1A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864" t="22889" r="5307" b="21382"/>
          <a:stretch/>
        </p:blipFill>
        <p:spPr>
          <a:xfrm>
            <a:off x="3065761" y="1611504"/>
            <a:ext cx="4623064" cy="1013356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27" name="Picture 2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688045F-F32D-E1ED-91BC-6BD64B7B74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9962" y="3537493"/>
            <a:ext cx="6270214" cy="1334339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29" name="Picture 28" descr="A black rectangular with colorful text&#10;&#10;AI-generated content may be incorrect.">
            <a:extLst>
              <a:ext uri="{FF2B5EF4-FFF2-40B4-BE49-F238E27FC236}">
                <a16:creationId xmlns:a16="http://schemas.microsoft.com/office/drawing/2014/main" id="{F9F25A19-3022-FCE9-E6B9-1C4285BA4E3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362" t="24604" r="5124" b="24649"/>
          <a:stretch/>
        </p:blipFill>
        <p:spPr>
          <a:xfrm>
            <a:off x="3011452" y="2571750"/>
            <a:ext cx="5623614" cy="955989"/>
          </a:xfrm>
          <a:prstGeom prst="rect">
            <a:avLst/>
          </a:prstGeom>
          <a:effectLst>
            <a:softEdge rad="762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3ED2F47-2BF6-673D-677C-DD69E4705941}"/>
                  </a:ext>
                </a:extLst>
              </p:cNvPr>
              <p:cNvSpPr txBox="1"/>
              <p:nvPr/>
            </p:nvSpPr>
            <p:spPr>
              <a:xfrm>
                <a:off x="3132911" y="949501"/>
                <a:ext cx="150740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3ED2F47-2BF6-673D-677C-DD69E4705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911" y="949501"/>
                <a:ext cx="1507400" cy="693844"/>
              </a:xfrm>
              <a:prstGeom prst="rect">
                <a:avLst/>
              </a:prstGeom>
              <a:blipFill>
                <a:blip r:embed="rId9"/>
                <a:stretch>
                  <a:fillRect l="-54167" t="-135714" b="-19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9BFB97C-08C6-3E48-2EAE-182A0281192A}"/>
              </a:ext>
            </a:extLst>
          </p:cNvPr>
          <p:cNvCxnSpPr>
            <a:cxnSpLocks/>
          </p:cNvCxnSpPr>
          <p:nvPr/>
        </p:nvCxnSpPr>
        <p:spPr>
          <a:xfrm>
            <a:off x="2746811" y="1296423"/>
            <a:ext cx="386100" cy="0"/>
          </a:xfrm>
          <a:prstGeom prst="straightConnector1">
            <a:avLst/>
          </a:prstGeom>
          <a:ln w="635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A6EE3E1-9B75-B8B0-FDDB-45112BBFFA4C}"/>
              </a:ext>
            </a:extLst>
          </p:cNvPr>
          <p:cNvCxnSpPr>
            <a:cxnSpLocks/>
          </p:cNvCxnSpPr>
          <p:nvPr/>
        </p:nvCxnSpPr>
        <p:spPr>
          <a:xfrm>
            <a:off x="2679661" y="2115870"/>
            <a:ext cx="386100" cy="0"/>
          </a:xfrm>
          <a:prstGeom prst="straightConnector1">
            <a:avLst/>
          </a:prstGeom>
          <a:ln w="635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5B3FD1-6D70-3918-8E57-799ED0BDF2E8}"/>
              </a:ext>
            </a:extLst>
          </p:cNvPr>
          <p:cNvCxnSpPr>
            <a:cxnSpLocks/>
          </p:cNvCxnSpPr>
          <p:nvPr/>
        </p:nvCxnSpPr>
        <p:spPr>
          <a:xfrm>
            <a:off x="2567452" y="3049744"/>
            <a:ext cx="498309" cy="0"/>
          </a:xfrm>
          <a:prstGeom prst="straightConnector1">
            <a:avLst/>
          </a:prstGeom>
          <a:ln w="635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3576A04-22D9-E32F-0DFB-452E95C49463}"/>
              </a:ext>
            </a:extLst>
          </p:cNvPr>
          <p:cNvCxnSpPr>
            <a:cxnSpLocks/>
          </p:cNvCxnSpPr>
          <p:nvPr/>
        </p:nvCxnSpPr>
        <p:spPr>
          <a:xfrm>
            <a:off x="1983862" y="4202972"/>
            <a:ext cx="386100" cy="0"/>
          </a:xfrm>
          <a:prstGeom prst="straightConnector1">
            <a:avLst/>
          </a:prstGeom>
          <a:ln w="635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6" name="Google Shape;986;p52">
            <a:extLst>
              <a:ext uri="{FF2B5EF4-FFF2-40B4-BE49-F238E27FC236}">
                <a16:creationId xmlns:a16="http://schemas.microsoft.com/office/drawing/2014/main" id="{400423EA-EAFF-7CCE-19AF-D117FD6C1A50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297649" y="4031191"/>
            <a:ext cx="1879263" cy="5682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Monitoring</a:t>
            </a:r>
            <a:endParaRPr dirty="0"/>
          </a:p>
        </p:txBody>
      </p:sp>
      <p:sp>
        <p:nvSpPr>
          <p:cNvPr id="988" name="Google Shape;988;p52">
            <a:extLst>
              <a:ext uri="{FF2B5EF4-FFF2-40B4-BE49-F238E27FC236}">
                <a16:creationId xmlns:a16="http://schemas.microsoft.com/office/drawing/2014/main" id="{AFE165CA-CA47-AE93-2F16-66C798AF52E0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1078869" y="2934046"/>
            <a:ext cx="1737737" cy="4143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Sampling</a:t>
            </a:r>
            <a:endParaRPr dirty="0"/>
          </a:p>
        </p:txBody>
      </p:sp>
      <p:sp>
        <p:nvSpPr>
          <p:cNvPr id="983" name="Google Shape;983;p52">
            <a:extLst>
              <a:ext uri="{FF2B5EF4-FFF2-40B4-BE49-F238E27FC236}">
                <a16:creationId xmlns:a16="http://schemas.microsoft.com/office/drawing/2014/main" id="{F3D134C6-85A9-90ED-AFC6-D4E3223A62B3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104900" y="1871742"/>
            <a:ext cx="1719075" cy="6698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𝜸 Stepping</a:t>
            </a:r>
            <a:endParaRPr dirty="0"/>
          </a:p>
        </p:txBody>
      </p:sp>
      <p:sp>
        <p:nvSpPr>
          <p:cNvPr id="981" name="Google Shape;981;p52">
            <a:extLst>
              <a:ext uri="{FF2B5EF4-FFF2-40B4-BE49-F238E27FC236}">
                <a16:creationId xmlns:a16="http://schemas.microsoft.com/office/drawing/2014/main" id="{A8FDEC5B-0354-81F9-1B8B-5D9AD67A0F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4321" y="1049061"/>
            <a:ext cx="1719082" cy="6698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χ</a:t>
            </a:r>
            <a:r>
              <a:rPr lang="en-US" baseline="30000" dirty="0"/>
              <a:t>2</a:t>
            </a:r>
            <a:r>
              <a:rPr lang="en-US" dirty="0"/>
              <a:t> Statistic</a:t>
            </a:r>
          </a:p>
        </p:txBody>
      </p:sp>
      <p:cxnSp>
        <p:nvCxnSpPr>
          <p:cNvPr id="4" name="Google Shape;105;p3">
            <a:extLst>
              <a:ext uri="{FF2B5EF4-FFF2-40B4-BE49-F238E27FC236}">
                <a16:creationId xmlns:a16="http://schemas.microsoft.com/office/drawing/2014/main" id="{C076895C-023E-F741-69DA-CD6AFD1E56C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56184" y="1249686"/>
            <a:ext cx="1170232" cy="682521"/>
          </a:xfrm>
          <a:prstGeom prst="curvedConnector3">
            <a:avLst>
              <a:gd name="adj1" fmla="val 50000"/>
            </a:avLst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" name="Rectangle 10">
            <a:extLst>
              <a:ext uri="{FF2B5EF4-FFF2-40B4-BE49-F238E27FC236}">
                <a16:creationId xmlns:a16="http://schemas.microsoft.com/office/drawing/2014/main" id="{40A585FE-6D05-FC3E-5386-1581368CB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7137" y="1058129"/>
            <a:ext cx="1532920" cy="2989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Randomly Jumps</a:t>
            </a:r>
          </a:p>
        </p:txBody>
      </p:sp>
      <p:cxnSp>
        <p:nvCxnSpPr>
          <p:cNvPr id="7" name="Google Shape;105;p3">
            <a:extLst>
              <a:ext uri="{FF2B5EF4-FFF2-40B4-BE49-F238E27FC236}">
                <a16:creationId xmlns:a16="http://schemas.microsoft.com/office/drawing/2014/main" id="{87451496-2F8D-C2E5-37B7-CEED91A1C0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58886" y="1796905"/>
            <a:ext cx="1436595" cy="280726"/>
          </a:xfrm>
          <a:prstGeom prst="curvedConnector3">
            <a:avLst>
              <a:gd name="adj1" fmla="val 50001"/>
            </a:avLst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" name="Google Shape;105;p3">
            <a:extLst>
              <a:ext uri="{FF2B5EF4-FFF2-40B4-BE49-F238E27FC236}">
                <a16:creationId xmlns:a16="http://schemas.microsoft.com/office/drawing/2014/main" id="{AEC65A3A-828B-9CC1-B3C3-16B83D661255}"/>
              </a:ext>
            </a:extLst>
          </p:cNvPr>
          <p:cNvCxnSpPr>
            <a:cxnSpLocks/>
          </p:cNvCxnSpPr>
          <p:nvPr/>
        </p:nvCxnSpPr>
        <p:spPr>
          <a:xfrm rot="10800000">
            <a:off x="5512013" y="2235174"/>
            <a:ext cx="997492" cy="262573"/>
          </a:xfrm>
          <a:prstGeom prst="curvedConnector3">
            <a:avLst>
              <a:gd name="adj1" fmla="val 50000"/>
            </a:avLst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id="{8FEA2A61-8807-764E-947F-D81E80191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762" y="1633171"/>
            <a:ext cx="1750304" cy="2989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Walkers Talk More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D2DCF522-D0FA-F8EF-6149-206623959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868" y="2276783"/>
            <a:ext cx="1436595" cy="2989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200" b="1" dirty="0">
                <a:latin typeface="Montserrat" pitchFamily="2" charset="77"/>
              </a:rPr>
              <a:t>Compresses Grid</a:t>
            </a:r>
          </a:p>
        </p:txBody>
      </p:sp>
    </p:spTree>
    <p:extLst>
      <p:ext uri="{BB962C8B-B14F-4D97-AF65-F5344CB8AC3E}">
        <p14:creationId xmlns:p14="http://schemas.microsoft.com/office/powerpoint/2010/main" val="129628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86" grpId="0"/>
      <p:bldP spid="988" grpId="0"/>
      <p:bldP spid="983" grpId="0"/>
      <p:bldP spid="981" grpId="0"/>
      <p:bldP spid="5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>
          <a:extLst>
            <a:ext uri="{FF2B5EF4-FFF2-40B4-BE49-F238E27FC236}">
              <a16:creationId xmlns:a16="http://schemas.microsoft.com/office/drawing/2014/main" id="{9D976481-11EC-24E9-FB07-6EF900591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>
            <a:extLst>
              <a:ext uri="{FF2B5EF4-FFF2-40B4-BE49-F238E27FC236}">
                <a16:creationId xmlns:a16="http://schemas.microsoft.com/office/drawing/2014/main" id="{2FFEDCAE-43E2-271A-47E0-3DF016F181D5}"/>
              </a:ext>
            </a:extLst>
          </p:cNvPr>
          <p:cNvSpPr/>
          <p:nvPr/>
        </p:nvSpPr>
        <p:spPr>
          <a:xfrm>
            <a:off x="1698561" y="901871"/>
            <a:ext cx="5623954" cy="2601787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762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02" name="Picture 1401">
            <a:extLst>
              <a:ext uri="{FF2B5EF4-FFF2-40B4-BE49-F238E27FC236}">
                <a16:creationId xmlns:a16="http://schemas.microsoft.com/office/drawing/2014/main" id="{AD71DB1E-54B8-353A-C17C-E66AB187D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5349" y="1684593"/>
            <a:ext cx="11194697" cy="3533867"/>
          </a:xfrm>
          <a:prstGeom prst="rect">
            <a:avLst/>
          </a:prstGeom>
        </p:spPr>
      </p:pic>
      <p:pic>
        <p:nvPicPr>
          <p:cNvPr id="1401" name="Picture 1400">
            <a:extLst>
              <a:ext uri="{FF2B5EF4-FFF2-40B4-BE49-F238E27FC236}">
                <a16:creationId xmlns:a16="http://schemas.microsoft.com/office/drawing/2014/main" id="{C3BB2243-CD41-0F63-73AF-D619EDDBD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300" y="0"/>
            <a:ext cx="1409700" cy="1104900"/>
          </a:xfrm>
          <a:prstGeom prst="rect">
            <a:avLst/>
          </a:prstGeom>
        </p:spPr>
      </p:pic>
      <p:sp>
        <p:nvSpPr>
          <p:cNvPr id="1346" name="Google Shape;1346;p61">
            <a:extLst>
              <a:ext uri="{FF2B5EF4-FFF2-40B4-BE49-F238E27FC236}">
                <a16:creationId xmlns:a16="http://schemas.microsoft.com/office/drawing/2014/main" id="{64F80F8D-1619-B9CD-FB08-C11817402603}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>
            <a:off x="247753" y="314222"/>
            <a:ext cx="451701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highlight>
                  <a:schemeClr val="accent1"/>
                </a:highlight>
                <a:latin typeface="Eczar"/>
                <a:ea typeface="Eczar"/>
                <a:cs typeface="Eczar"/>
                <a:sym typeface="Eczar"/>
              </a:rPr>
              <a:t>Computational Costs</a:t>
            </a:r>
            <a:endParaRPr sz="3200" b="1" dirty="0">
              <a:highlight>
                <a:schemeClr val="accent1"/>
              </a:highlight>
              <a:latin typeface="Eczar"/>
              <a:ea typeface="Eczar"/>
              <a:cs typeface="Eczar"/>
              <a:sym typeface="Eczar"/>
            </a:endParaRPr>
          </a:p>
        </p:txBody>
      </p:sp>
      <p:pic>
        <p:nvPicPr>
          <p:cNvPr id="2" name="Picture 1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C7F06848-5A4B-BBB6-04C8-C8C2322E5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239" y="198810"/>
            <a:ext cx="690008" cy="6881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2FBD08-DC6E-0E70-C48A-863F1E3525DC}"/>
              </a:ext>
            </a:extLst>
          </p:cNvPr>
          <p:cNvSpPr/>
          <p:nvPr/>
        </p:nvSpPr>
        <p:spPr>
          <a:xfrm>
            <a:off x="7733992" y="195791"/>
            <a:ext cx="366065" cy="325683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8" name="Picture 17" descr="A graph of a graph&#10;&#10;AI-generated content may be incorrect.">
            <a:extLst>
              <a:ext uri="{FF2B5EF4-FFF2-40B4-BE49-F238E27FC236}">
                <a16:creationId xmlns:a16="http://schemas.microsoft.com/office/drawing/2014/main" id="{09341C9B-1747-6443-7CFB-7AC61514E6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965" y="3632652"/>
            <a:ext cx="7207611" cy="1281891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27" name="Rectangle 10">
            <a:extLst>
              <a:ext uri="{FF2B5EF4-FFF2-40B4-BE49-F238E27FC236}">
                <a16:creationId xmlns:a16="http://schemas.microsoft.com/office/drawing/2014/main" id="{9590E3DE-AD96-A5C0-D991-D6577B7DC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513" y="1079393"/>
            <a:ext cx="1136514" cy="4607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800" b="1" dirty="0">
                <a:latin typeface="Montserrat" pitchFamily="2" charset="77"/>
              </a:rPr>
              <a:t>CPU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21D3379-EC66-4AEE-E431-DBD1796B2E53}"/>
              </a:ext>
            </a:extLst>
          </p:cNvPr>
          <p:cNvCxnSpPr>
            <a:cxnSpLocks/>
          </p:cNvCxnSpPr>
          <p:nvPr/>
        </p:nvCxnSpPr>
        <p:spPr>
          <a:xfrm>
            <a:off x="5425589" y="1309788"/>
            <a:ext cx="651436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C220B3A-ECB4-56A9-676D-DA69F5D46013}"/>
              </a:ext>
            </a:extLst>
          </p:cNvPr>
          <p:cNvSpPr txBox="1"/>
          <p:nvPr/>
        </p:nvSpPr>
        <p:spPr>
          <a:xfrm>
            <a:off x="6047797" y="1079393"/>
            <a:ext cx="1051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200" b="1" dirty="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~30%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0FDA3F81-90BC-DB11-8590-F4173FE62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513" y="1669644"/>
            <a:ext cx="1136515" cy="4607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800" b="1" dirty="0">
                <a:latin typeface="Montserrat" pitchFamily="2" charset="77"/>
              </a:rPr>
              <a:t>RAM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BE70EA-082F-8D9F-3D3A-7512B267695C}"/>
              </a:ext>
            </a:extLst>
          </p:cNvPr>
          <p:cNvSpPr txBox="1"/>
          <p:nvPr/>
        </p:nvSpPr>
        <p:spPr>
          <a:xfrm>
            <a:off x="6072550" y="1684593"/>
            <a:ext cx="922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200" b="1" dirty="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~1Gb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56AA98EB-0AD3-067A-5BE8-D75EC5ECB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513" y="2262081"/>
            <a:ext cx="1136515" cy="4607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800" b="1" dirty="0">
                <a:latin typeface="Montserrat" pitchFamily="2" charset="77"/>
              </a:rPr>
              <a:t>Time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219B5A-30D9-1B81-2D7C-C32827CB4044}"/>
              </a:ext>
            </a:extLst>
          </p:cNvPr>
          <p:cNvSpPr txBox="1"/>
          <p:nvPr/>
        </p:nvSpPr>
        <p:spPr>
          <a:xfrm>
            <a:off x="6047797" y="2289793"/>
            <a:ext cx="888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200" b="1" dirty="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~40s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ABC2A159-A126-17FC-2885-17C1A7F92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513" y="2859060"/>
            <a:ext cx="1136515" cy="4607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</a:ln>
        </p:spPr>
        <p:txBody>
          <a:bodyPr wrap="none" lIns="94275" tIns="50292" rIns="94275" bIns="47137" anchor="ctr" anchorCtr="0"/>
          <a:lstStyle>
            <a:defPPr>
              <a:defRPr kern="1200"/>
            </a:defPPr>
          </a:lstStyle>
          <a:p>
            <a:pPr algn="ctr" defTabSz="3233188">
              <a:defRPr/>
            </a:pPr>
            <a:r>
              <a:rPr lang="en-US" sz="1800" b="1" dirty="0">
                <a:latin typeface="Montserrat" pitchFamily="2" charset="77"/>
              </a:rPr>
              <a:t>Storage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429C19-57F9-0AC4-99E5-9CDA8A10B6C6}"/>
              </a:ext>
            </a:extLst>
          </p:cNvPr>
          <p:cNvSpPr txBox="1"/>
          <p:nvPr/>
        </p:nvSpPr>
        <p:spPr>
          <a:xfrm>
            <a:off x="6047798" y="2867908"/>
            <a:ext cx="11365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200" b="1" dirty="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&lt;0.1Gb</a:t>
            </a: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64845CD2-CC3B-FA12-8AE7-16B6385801D2}"/>
              </a:ext>
            </a:extLst>
          </p:cNvPr>
          <p:cNvSpPr/>
          <p:nvPr/>
        </p:nvSpPr>
        <p:spPr>
          <a:xfrm>
            <a:off x="3609477" y="1031331"/>
            <a:ext cx="465512" cy="2311662"/>
          </a:xfrm>
          <a:prstGeom prst="leftBrace">
            <a:avLst>
              <a:gd name="adj1" fmla="val 42970"/>
              <a:gd name="adj2" fmla="val 5000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8C51D3-D9F7-F247-5127-BEF18C453B8E}"/>
              </a:ext>
            </a:extLst>
          </p:cNvPr>
          <p:cNvSpPr txBox="1"/>
          <p:nvPr/>
        </p:nvSpPr>
        <p:spPr>
          <a:xfrm>
            <a:off x="1690823" y="1565646"/>
            <a:ext cx="1918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r"/>
            <a:r>
              <a:rPr lang="en-US" sz="1800" b="1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5000 Steps</a:t>
            </a:r>
          </a:p>
          <a:p>
            <a:pPr algn="r"/>
            <a:r>
              <a:rPr lang="en-US" sz="1800" b="1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25 Walkers</a:t>
            </a:r>
          </a:p>
          <a:p>
            <a:pPr algn="r"/>
            <a:r>
              <a:rPr lang="en-US" sz="1800" b="1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8 Parameters</a:t>
            </a:r>
          </a:p>
          <a:p>
            <a:pPr algn="r"/>
            <a:r>
              <a:rPr lang="en-US" sz="1800" b="1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M2 MacBook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F586B67-0E11-D360-E133-6F3006FD5063}"/>
              </a:ext>
            </a:extLst>
          </p:cNvPr>
          <p:cNvCxnSpPr>
            <a:cxnSpLocks/>
          </p:cNvCxnSpPr>
          <p:nvPr/>
        </p:nvCxnSpPr>
        <p:spPr>
          <a:xfrm>
            <a:off x="5425589" y="1900037"/>
            <a:ext cx="651436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4805EE2-8E67-093C-0FAA-AC399677C85C}"/>
              </a:ext>
            </a:extLst>
          </p:cNvPr>
          <p:cNvCxnSpPr>
            <a:cxnSpLocks/>
          </p:cNvCxnSpPr>
          <p:nvPr/>
        </p:nvCxnSpPr>
        <p:spPr>
          <a:xfrm>
            <a:off x="5425589" y="2492474"/>
            <a:ext cx="651436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7B7953C-487D-01E1-DED7-4BD3E61B6A4D}"/>
              </a:ext>
            </a:extLst>
          </p:cNvPr>
          <p:cNvCxnSpPr>
            <a:cxnSpLocks/>
          </p:cNvCxnSpPr>
          <p:nvPr/>
        </p:nvCxnSpPr>
        <p:spPr>
          <a:xfrm>
            <a:off x="5425589" y="3083352"/>
            <a:ext cx="651436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749;p47">
            <a:extLst>
              <a:ext uri="{FF2B5EF4-FFF2-40B4-BE49-F238E27FC236}">
                <a16:creationId xmlns:a16="http://schemas.microsoft.com/office/drawing/2014/main" id="{89201C7D-0A6D-CB4C-4D91-A56CD64DF7B2}"/>
              </a:ext>
            </a:extLst>
          </p:cNvPr>
          <p:cNvSpPr txBox="1">
            <a:spLocks/>
          </p:cNvSpPr>
          <p:nvPr/>
        </p:nvSpPr>
        <p:spPr>
          <a:xfrm>
            <a:off x="7932484" y="4410608"/>
            <a:ext cx="44561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czar SemiBold"/>
              <a:buNone/>
              <a:defRPr sz="3500" b="0" i="0" u="none" strike="noStrike" cap="none">
                <a:solidFill>
                  <a:schemeClr val="lt1"/>
                </a:solidFill>
                <a:latin typeface="Eczar SemiBold"/>
                <a:ea typeface="Eczar SemiBold"/>
                <a:cs typeface="Eczar SemiBold"/>
                <a:sym typeface="Eczar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500" dirty="0"/>
              <a:t>5</a:t>
            </a:r>
            <a:endParaRPr lang="en-US" sz="2500" i="1" dirty="0">
              <a:highlight>
                <a:srgbClr val="FFFF00"/>
              </a:highlight>
              <a:latin typeface="Eczar"/>
              <a:ea typeface="Eczar"/>
              <a:cs typeface="Eczar"/>
              <a:sym typeface="Eczar"/>
            </a:endParaRPr>
          </a:p>
        </p:txBody>
      </p:sp>
    </p:spTree>
    <p:extLst>
      <p:ext uri="{BB962C8B-B14F-4D97-AF65-F5344CB8AC3E}">
        <p14:creationId xmlns:p14="http://schemas.microsoft.com/office/powerpoint/2010/main" val="61363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>
          <a:extLst>
            <a:ext uri="{FF2B5EF4-FFF2-40B4-BE49-F238E27FC236}">
              <a16:creationId xmlns:a16="http://schemas.microsoft.com/office/drawing/2014/main" id="{CD3155C5-A5A6-A25A-872B-3FA0045DE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25F8E29C-7CA8-3F9F-C664-3F139FC3B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300" y="0"/>
            <a:ext cx="1409700" cy="1104900"/>
          </a:xfrm>
          <a:prstGeom prst="rect">
            <a:avLst/>
          </a:prstGeom>
        </p:spPr>
      </p:pic>
      <p:grpSp>
        <p:nvGrpSpPr>
          <p:cNvPr id="26" name="Google Shape;2598;p44">
            <a:extLst>
              <a:ext uri="{FF2B5EF4-FFF2-40B4-BE49-F238E27FC236}">
                <a16:creationId xmlns:a16="http://schemas.microsoft.com/office/drawing/2014/main" id="{AE3A1513-5409-D896-BDF4-5AB974DD9A8D}"/>
              </a:ext>
            </a:extLst>
          </p:cNvPr>
          <p:cNvGrpSpPr/>
          <p:nvPr/>
        </p:nvGrpSpPr>
        <p:grpSpPr>
          <a:xfrm>
            <a:off x="3155743" y="-1402"/>
            <a:ext cx="2920056" cy="4722401"/>
            <a:chOff x="6747451" y="193950"/>
            <a:chExt cx="2410399" cy="5880904"/>
          </a:xfrm>
        </p:grpSpPr>
        <p:sp>
          <p:nvSpPr>
            <p:cNvPr id="27" name="Google Shape;2599;p44">
              <a:extLst>
                <a:ext uri="{FF2B5EF4-FFF2-40B4-BE49-F238E27FC236}">
                  <a16:creationId xmlns:a16="http://schemas.microsoft.com/office/drawing/2014/main" id="{D4D2D35F-0C0A-E198-7F0A-2D7D43D7409C}"/>
                </a:ext>
              </a:extLst>
            </p:cNvPr>
            <p:cNvSpPr/>
            <p:nvPr/>
          </p:nvSpPr>
          <p:spPr>
            <a:xfrm>
              <a:off x="7445575" y="2519250"/>
              <a:ext cx="1507500" cy="183950"/>
            </a:xfrm>
            <a:custGeom>
              <a:avLst/>
              <a:gdLst/>
              <a:ahLst/>
              <a:cxnLst/>
              <a:rect l="l" t="t" r="r" b="b"/>
              <a:pathLst>
                <a:path w="60300" h="7358" extrusionOk="0">
                  <a:moveTo>
                    <a:pt x="60300" y="6930"/>
                  </a:moveTo>
                  <a:lnTo>
                    <a:pt x="59895" y="6334"/>
                  </a:lnTo>
                  <a:lnTo>
                    <a:pt x="59442" y="5453"/>
                  </a:lnTo>
                  <a:lnTo>
                    <a:pt x="48584" y="0"/>
                  </a:lnTo>
                  <a:lnTo>
                    <a:pt x="9835" y="1739"/>
                  </a:lnTo>
                  <a:lnTo>
                    <a:pt x="2620" y="3787"/>
                  </a:lnTo>
                  <a:lnTo>
                    <a:pt x="0" y="5953"/>
                  </a:lnTo>
                  <a:lnTo>
                    <a:pt x="72" y="6763"/>
                  </a:lnTo>
                  <a:lnTo>
                    <a:pt x="3763" y="7358"/>
                  </a:lnTo>
                  <a:lnTo>
                    <a:pt x="59145" y="68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Google Shape;2600;p44">
              <a:extLst>
                <a:ext uri="{FF2B5EF4-FFF2-40B4-BE49-F238E27FC236}">
                  <a16:creationId xmlns:a16="http://schemas.microsoft.com/office/drawing/2014/main" id="{4766DA06-39FB-616D-3D65-FE65F8E5A73A}"/>
                </a:ext>
              </a:extLst>
            </p:cNvPr>
            <p:cNvSpPr/>
            <p:nvPr/>
          </p:nvSpPr>
          <p:spPr>
            <a:xfrm>
              <a:off x="8260250" y="2957700"/>
              <a:ext cx="897600" cy="2994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01;p44">
              <a:extLst>
                <a:ext uri="{FF2B5EF4-FFF2-40B4-BE49-F238E27FC236}">
                  <a16:creationId xmlns:a16="http://schemas.microsoft.com/office/drawing/2014/main" id="{FFBA2CC9-90F7-6301-CC87-E2C5928233F4}"/>
                </a:ext>
              </a:extLst>
            </p:cNvPr>
            <p:cNvSpPr/>
            <p:nvPr/>
          </p:nvSpPr>
          <p:spPr>
            <a:xfrm>
              <a:off x="6976483" y="3580811"/>
              <a:ext cx="903041" cy="2029790"/>
            </a:xfrm>
            <a:custGeom>
              <a:avLst/>
              <a:gdLst/>
              <a:ahLst/>
              <a:cxnLst/>
              <a:rect l="l" t="t" r="r" b="b"/>
              <a:pathLst>
                <a:path w="8911" h="20030" extrusionOk="0">
                  <a:moveTo>
                    <a:pt x="8910" y="1"/>
                  </a:moveTo>
                  <a:cubicBezTo>
                    <a:pt x="6324" y="1"/>
                    <a:pt x="2869" y="73"/>
                    <a:pt x="1" y="378"/>
                  </a:cubicBezTo>
                  <a:cubicBezTo>
                    <a:pt x="812" y="4362"/>
                    <a:pt x="1174" y="8403"/>
                    <a:pt x="1543" y="12380"/>
                  </a:cubicBezTo>
                  <a:cubicBezTo>
                    <a:pt x="3680" y="12670"/>
                    <a:pt x="5672" y="15249"/>
                    <a:pt x="6411" y="17088"/>
                  </a:cubicBezTo>
                  <a:cubicBezTo>
                    <a:pt x="6853" y="18037"/>
                    <a:pt x="7222" y="19001"/>
                    <a:pt x="7367" y="20029"/>
                  </a:cubicBezTo>
                  <a:lnTo>
                    <a:pt x="89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02;p44">
              <a:extLst>
                <a:ext uri="{FF2B5EF4-FFF2-40B4-BE49-F238E27FC236}">
                  <a16:creationId xmlns:a16="http://schemas.microsoft.com/office/drawing/2014/main" id="{857E3E7A-01C0-0D99-C3C4-173ADD500B8F}"/>
                </a:ext>
              </a:extLst>
            </p:cNvPr>
            <p:cNvSpPr/>
            <p:nvPr/>
          </p:nvSpPr>
          <p:spPr>
            <a:xfrm>
              <a:off x="6747451" y="3045024"/>
              <a:ext cx="1239186" cy="655552"/>
            </a:xfrm>
            <a:custGeom>
              <a:avLst/>
              <a:gdLst/>
              <a:ahLst/>
              <a:cxnLst/>
              <a:rect l="l" t="t" r="r" b="b"/>
              <a:pathLst>
                <a:path w="12228" h="6469" extrusionOk="0">
                  <a:moveTo>
                    <a:pt x="6404" y="0"/>
                  </a:moveTo>
                  <a:cubicBezTo>
                    <a:pt x="5810" y="0"/>
                    <a:pt x="5086" y="29"/>
                    <a:pt x="4325" y="94"/>
                  </a:cubicBezTo>
                  <a:lnTo>
                    <a:pt x="4564" y="3535"/>
                  </a:lnTo>
                  <a:cubicBezTo>
                    <a:pt x="4150" y="3629"/>
                    <a:pt x="3573" y="3723"/>
                    <a:pt x="3092" y="3723"/>
                  </a:cubicBezTo>
                  <a:cubicBezTo>
                    <a:pt x="3017" y="3723"/>
                    <a:pt x="2945" y="3721"/>
                    <a:pt x="2876" y="3716"/>
                  </a:cubicBezTo>
                  <a:cubicBezTo>
                    <a:pt x="2876" y="3716"/>
                    <a:pt x="2652" y="1681"/>
                    <a:pt x="2536" y="348"/>
                  </a:cubicBezTo>
                  <a:cubicBezTo>
                    <a:pt x="1558" y="543"/>
                    <a:pt x="645" y="855"/>
                    <a:pt x="1" y="1319"/>
                  </a:cubicBezTo>
                  <a:cubicBezTo>
                    <a:pt x="522" y="2934"/>
                    <a:pt x="1036" y="4774"/>
                    <a:pt x="1181" y="6469"/>
                  </a:cubicBezTo>
                  <a:cubicBezTo>
                    <a:pt x="2773" y="6058"/>
                    <a:pt x="4475" y="5948"/>
                    <a:pt x="6202" y="5948"/>
                  </a:cubicBezTo>
                  <a:cubicBezTo>
                    <a:pt x="8224" y="5948"/>
                    <a:pt x="10278" y="6099"/>
                    <a:pt x="12228" y="6099"/>
                  </a:cubicBezTo>
                  <a:lnTo>
                    <a:pt x="12076" y="725"/>
                  </a:lnTo>
                  <a:cubicBezTo>
                    <a:pt x="11358" y="471"/>
                    <a:pt x="10540" y="312"/>
                    <a:pt x="9721" y="203"/>
                  </a:cubicBezTo>
                  <a:lnTo>
                    <a:pt x="9721" y="3535"/>
                  </a:lnTo>
                  <a:cubicBezTo>
                    <a:pt x="8946" y="3354"/>
                    <a:pt x="8135" y="3463"/>
                    <a:pt x="7367" y="3390"/>
                  </a:cubicBezTo>
                  <a:cubicBezTo>
                    <a:pt x="7367" y="3390"/>
                    <a:pt x="7237" y="1427"/>
                    <a:pt x="7193" y="15"/>
                  </a:cubicBezTo>
                  <a:cubicBezTo>
                    <a:pt x="6918" y="0"/>
                    <a:pt x="6657" y="0"/>
                    <a:pt x="6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03;p44">
              <a:extLst>
                <a:ext uri="{FF2B5EF4-FFF2-40B4-BE49-F238E27FC236}">
                  <a16:creationId xmlns:a16="http://schemas.microsoft.com/office/drawing/2014/main" id="{CB20FD14-6378-964A-7FBD-34845F4E37AF}"/>
                </a:ext>
              </a:extLst>
            </p:cNvPr>
            <p:cNvSpPr/>
            <p:nvPr/>
          </p:nvSpPr>
          <p:spPr>
            <a:xfrm>
              <a:off x="7428025" y="2579450"/>
              <a:ext cx="1525820" cy="225125"/>
            </a:xfrm>
            <a:custGeom>
              <a:avLst/>
              <a:gdLst/>
              <a:ahLst/>
              <a:cxnLst/>
              <a:rect l="l" t="t" r="r" b="b"/>
              <a:pathLst>
                <a:path w="18400" h="2718" extrusionOk="0">
                  <a:moveTo>
                    <a:pt x="9200" y="1"/>
                  </a:moveTo>
                  <a:cubicBezTo>
                    <a:pt x="4122" y="1"/>
                    <a:pt x="1" y="602"/>
                    <a:pt x="1" y="1356"/>
                  </a:cubicBezTo>
                  <a:cubicBezTo>
                    <a:pt x="1" y="2109"/>
                    <a:pt x="4122" y="2717"/>
                    <a:pt x="9200" y="2717"/>
                  </a:cubicBezTo>
                  <a:cubicBezTo>
                    <a:pt x="14285" y="2717"/>
                    <a:pt x="18399" y="2109"/>
                    <a:pt x="18399" y="1356"/>
                  </a:cubicBezTo>
                  <a:cubicBezTo>
                    <a:pt x="18399" y="602"/>
                    <a:pt x="14285" y="1"/>
                    <a:pt x="9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04;p44">
              <a:extLst>
                <a:ext uri="{FF2B5EF4-FFF2-40B4-BE49-F238E27FC236}">
                  <a16:creationId xmlns:a16="http://schemas.microsoft.com/office/drawing/2014/main" id="{DC071E54-12D1-DF3A-6DC2-EBB776E34DBB}"/>
                </a:ext>
              </a:extLst>
            </p:cNvPr>
            <p:cNvSpPr/>
            <p:nvPr/>
          </p:nvSpPr>
          <p:spPr>
            <a:xfrm>
              <a:off x="6747451" y="3045024"/>
              <a:ext cx="1239186" cy="655552"/>
            </a:xfrm>
            <a:custGeom>
              <a:avLst/>
              <a:gdLst/>
              <a:ahLst/>
              <a:cxnLst/>
              <a:rect l="l" t="t" r="r" b="b"/>
              <a:pathLst>
                <a:path w="12228" h="6469" extrusionOk="0">
                  <a:moveTo>
                    <a:pt x="6404" y="0"/>
                  </a:moveTo>
                  <a:cubicBezTo>
                    <a:pt x="5810" y="0"/>
                    <a:pt x="5086" y="29"/>
                    <a:pt x="4325" y="94"/>
                  </a:cubicBezTo>
                  <a:lnTo>
                    <a:pt x="4564" y="3535"/>
                  </a:lnTo>
                  <a:cubicBezTo>
                    <a:pt x="4150" y="3629"/>
                    <a:pt x="3573" y="3723"/>
                    <a:pt x="3092" y="3723"/>
                  </a:cubicBezTo>
                  <a:cubicBezTo>
                    <a:pt x="3017" y="3723"/>
                    <a:pt x="2945" y="3721"/>
                    <a:pt x="2876" y="3716"/>
                  </a:cubicBezTo>
                  <a:cubicBezTo>
                    <a:pt x="2876" y="3716"/>
                    <a:pt x="2652" y="1681"/>
                    <a:pt x="2536" y="348"/>
                  </a:cubicBezTo>
                  <a:cubicBezTo>
                    <a:pt x="1558" y="543"/>
                    <a:pt x="645" y="855"/>
                    <a:pt x="1" y="1319"/>
                  </a:cubicBezTo>
                  <a:cubicBezTo>
                    <a:pt x="522" y="2934"/>
                    <a:pt x="1036" y="4774"/>
                    <a:pt x="1181" y="6469"/>
                  </a:cubicBezTo>
                  <a:cubicBezTo>
                    <a:pt x="2773" y="6058"/>
                    <a:pt x="4475" y="5948"/>
                    <a:pt x="6202" y="5948"/>
                  </a:cubicBezTo>
                  <a:cubicBezTo>
                    <a:pt x="8224" y="5948"/>
                    <a:pt x="10278" y="6099"/>
                    <a:pt x="12228" y="6099"/>
                  </a:cubicBezTo>
                  <a:lnTo>
                    <a:pt x="12076" y="725"/>
                  </a:lnTo>
                  <a:cubicBezTo>
                    <a:pt x="11358" y="471"/>
                    <a:pt x="10540" y="312"/>
                    <a:pt x="9721" y="203"/>
                  </a:cubicBezTo>
                  <a:lnTo>
                    <a:pt x="9721" y="3535"/>
                  </a:lnTo>
                  <a:cubicBezTo>
                    <a:pt x="8946" y="3354"/>
                    <a:pt x="8135" y="3463"/>
                    <a:pt x="7367" y="3390"/>
                  </a:cubicBezTo>
                  <a:cubicBezTo>
                    <a:pt x="7367" y="3390"/>
                    <a:pt x="7237" y="1427"/>
                    <a:pt x="7193" y="15"/>
                  </a:cubicBezTo>
                  <a:cubicBezTo>
                    <a:pt x="6918" y="0"/>
                    <a:pt x="6657" y="0"/>
                    <a:pt x="6404" y="0"/>
                  </a:cubicBezTo>
                  <a:close/>
                </a:path>
              </a:pathLst>
            </a:custGeom>
            <a:solidFill>
              <a:srgbClr val="E48D1C">
                <a:alpha val="506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05;p44">
              <a:extLst>
                <a:ext uri="{FF2B5EF4-FFF2-40B4-BE49-F238E27FC236}">
                  <a16:creationId xmlns:a16="http://schemas.microsoft.com/office/drawing/2014/main" id="{0FB6E1C7-6AE9-C579-7D12-C5D07425C9E5}"/>
                </a:ext>
              </a:extLst>
            </p:cNvPr>
            <p:cNvSpPr/>
            <p:nvPr/>
          </p:nvSpPr>
          <p:spPr>
            <a:xfrm>
              <a:off x="7673968" y="2529671"/>
              <a:ext cx="1213294" cy="3545183"/>
            </a:xfrm>
            <a:custGeom>
              <a:avLst/>
              <a:gdLst/>
              <a:ahLst/>
              <a:cxnLst/>
              <a:rect l="l" t="t" r="r" b="b"/>
              <a:pathLst>
                <a:path w="14648" h="42802" extrusionOk="0">
                  <a:moveTo>
                    <a:pt x="588" y="1"/>
                  </a:moveTo>
                  <a:cubicBezTo>
                    <a:pt x="588" y="1"/>
                    <a:pt x="1029" y="36675"/>
                    <a:pt x="1" y="40861"/>
                  </a:cubicBezTo>
                  <a:cubicBezTo>
                    <a:pt x="1" y="40861"/>
                    <a:pt x="2084" y="42802"/>
                    <a:pt x="6783" y="42802"/>
                  </a:cubicBezTo>
                  <a:cubicBezTo>
                    <a:pt x="8871" y="42802"/>
                    <a:pt x="11477" y="42418"/>
                    <a:pt x="14647" y="41311"/>
                  </a:cubicBezTo>
                  <a:cubicBezTo>
                    <a:pt x="14647" y="41311"/>
                    <a:pt x="12148" y="21724"/>
                    <a:pt x="12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06;p44">
              <a:extLst>
                <a:ext uri="{FF2B5EF4-FFF2-40B4-BE49-F238E27FC236}">
                  <a16:creationId xmlns:a16="http://schemas.microsoft.com/office/drawing/2014/main" id="{764668AB-DB89-11D8-624A-CB9215C84FB3}"/>
                </a:ext>
              </a:extLst>
            </p:cNvPr>
            <p:cNvSpPr/>
            <p:nvPr/>
          </p:nvSpPr>
          <p:spPr>
            <a:xfrm>
              <a:off x="8188179" y="283323"/>
              <a:ext cx="897629" cy="520654"/>
            </a:xfrm>
            <a:custGeom>
              <a:avLst/>
              <a:gdLst/>
              <a:ahLst/>
              <a:cxnLst/>
              <a:rect l="l" t="t" r="r" b="b"/>
              <a:pathLst>
                <a:path w="10837" h="6286" extrusionOk="0">
                  <a:moveTo>
                    <a:pt x="1997" y="1"/>
                  </a:moveTo>
                  <a:cubicBezTo>
                    <a:pt x="1701" y="1"/>
                    <a:pt x="1380" y="90"/>
                    <a:pt x="1102" y="211"/>
                  </a:cubicBezTo>
                  <a:cubicBezTo>
                    <a:pt x="826" y="327"/>
                    <a:pt x="290" y="747"/>
                    <a:pt x="51" y="747"/>
                  </a:cubicBezTo>
                  <a:lnTo>
                    <a:pt x="1" y="4637"/>
                  </a:lnTo>
                  <a:cubicBezTo>
                    <a:pt x="232" y="4550"/>
                    <a:pt x="471" y="4405"/>
                    <a:pt x="725" y="4362"/>
                  </a:cubicBezTo>
                  <a:cubicBezTo>
                    <a:pt x="782" y="4351"/>
                    <a:pt x="831" y="4346"/>
                    <a:pt x="874" y="4346"/>
                  </a:cubicBezTo>
                  <a:cubicBezTo>
                    <a:pt x="1212" y="4346"/>
                    <a:pt x="1138" y="4660"/>
                    <a:pt x="1138" y="5014"/>
                  </a:cubicBezTo>
                  <a:cubicBezTo>
                    <a:pt x="1138" y="5383"/>
                    <a:pt x="1188" y="6013"/>
                    <a:pt x="1536" y="6223"/>
                  </a:cubicBezTo>
                  <a:cubicBezTo>
                    <a:pt x="1630" y="6268"/>
                    <a:pt x="1733" y="6286"/>
                    <a:pt x="1840" y="6286"/>
                  </a:cubicBezTo>
                  <a:cubicBezTo>
                    <a:pt x="2170" y="6286"/>
                    <a:pt x="2536" y="6112"/>
                    <a:pt x="2782" y="5991"/>
                  </a:cubicBezTo>
                  <a:cubicBezTo>
                    <a:pt x="3122" y="5825"/>
                    <a:pt x="3434" y="5600"/>
                    <a:pt x="3760" y="5412"/>
                  </a:cubicBezTo>
                  <a:cubicBezTo>
                    <a:pt x="3984" y="5279"/>
                    <a:pt x="4426" y="4962"/>
                    <a:pt x="4711" y="4962"/>
                  </a:cubicBezTo>
                  <a:cubicBezTo>
                    <a:pt x="4720" y="4962"/>
                    <a:pt x="4729" y="4962"/>
                    <a:pt x="4738" y="4963"/>
                  </a:cubicBezTo>
                  <a:cubicBezTo>
                    <a:pt x="5064" y="5021"/>
                    <a:pt x="5122" y="5528"/>
                    <a:pt x="5317" y="5760"/>
                  </a:cubicBezTo>
                  <a:cubicBezTo>
                    <a:pt x="5510" y="6049"/>
                    <a:pt x="5758" y="6148"/>
                    <a:pt x="6074" y="6148"/>
                  </a:cubicBezTo>
                  <a:cubicBezTo>
                    <a:pt x="6137" y="6148"/>
                    <a:pt x="6204" y="6144"/>
                    <a:pt x="6273" y="6136"/>
                  </a:cubicBezTo>
                  <a:cubicBezTo>
                    <a:pt x="7222" y="6013"/>
                    <a:pt x="8142" y="5412"/>
                    <a:pt x="8794" y="4709"/>
                  </a:cubicBezTo>
                  <a:cubicBezTo>
                    <a:pt x="9178" y="4296"/>
                    <a:pt x="9576" y="3855"/>
                    <a:pt x="9975" y="3406"/>
                  </a:cubicBezTo>
                  <a:cubicBezTo>
                    <a:pt x="10257" y="3072"/>
                    <a:pt x="10721" y="2732"/>
                    <a:pt x="10837" y="2333"/>
                  </a:cubicBezTo>
                  <a:lnTo>
                    <a:pt x="10837" y="2333"/>
                  </a:lnTo>
                  <a:cubicBezTo>
                    <a:pt x="10214" y="2746"/>
                    <a:pt x="9627" y="3188"/>
                    <a:pt x="8975" y="3587"/>
                  </a:cubicBezTo>
                  <a:cubicBezTo>
                    <a:pt x="8512" y="3873"/>
                    <a:pt x="7868" y="4243"/>
                    <a:pt x="7287" y="4243"/>
                  </a:cubicBezTo>
                  <a:cubicBezTo>
                    <a:pt x="7250" y="4243"/>
                    <a:pt x="7214" y="4241"/>
                    <a:pt x="7179" y="4239"/>
                  </a:cubicBezTo>
                  <a:cubicBezTo>
                    <a:pt x="6440" y="4195"/>
                    <a:pt x="6440" y="3456"/>
                    <a:pt x="6201" y="2891"/>
                  </a:cubicBezTo>
                  <a:cubicBezTo>
                    <a:pt x="6011" y="2486"/>
                    <a:pt x="5671" y="2360"/>
                    <a:pt x="5299" y="2360"/>
                  </a:cubicBezTo>
                  <a:cubicBezTo>
                    <a:pt x="5004" y="2360"/>
                    <a:pt x="4690" y="2439"/>
                    <a:pt x="4412" y="2522"/>
                  </a:cubicBezTo>
                  <a:cubicBezTo>
                    <a:pt x="4126" y="2601"/>
                    <a:pt x="3362" y="3123"/>
                    <a:pt x="2927" y="3123"/>
                  </a:cubicBezTo>
                  <a:cubicBezTo>
                    <a:pt x="2724" y="3123"/>
                    <a:pt x="2592" y="3009"/>
                    <a:pt x="2615" y="2681"/>
                  </a:cubicBezTo>
                  <a:cubicBezTo>
                    <a:pt x="2673" y="2015"/>
                    <a:pt x="3086" y="1406"/>
                    <a:pt x="2927" y="725"/>
                  </a:cubicBezTo>
                  <a:cubicBezTo>
                    <a:pt x="2803" y="186"/>
                    <a:pt x="2426" y="1"/>
                    <a:pt x="19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07;p44">
              <a:extLst>
                <a:ext uri="{FF2B5EF4-FFF2-40B4-BE49-F238E27FC236}">
                  <a16:creationId xmlns:a16="http://schemas.microsoft.com/office/drawing/2014/main" id="{3119A3C9-B763-1D80-9115-5090A7541AE8}"/>
                </a:ext>
              </a:extLst>
            </p:cNvPr>
            <p:cNvSpPr/>
            <p:nvPr/>
          </p:nvSpPr>
          <p:spPr>
            <a:xfrm>
              <a:off x="8176169" y="296576"/>
              <a:ext cx="28908" cy="795641"/>
            </a:xfrm>
            <a:custGeom>
              <a:avLst/>
              <a:gdLst/>
              <a:ahLst/>
              <a:cxnLst/>
              <a:rect l="l" t="t" r="r" b="b"/>
              <a:pathLst>
                <a:path w="349" h="9606" extrusionOk="0">
                  <a:moveTo>
                    <a:pt x="1" y="0"/>
                  </a:moveTo>
                  <a:lnTo>
                    <a:pt x="1" y="9605"/>
                  </a:lnTo>
                  <a:lnTo>
                    <a:pt x="348" y="9605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08;p44">
              <a:extLst>
                <a:ext uri="{FF2B5EF4-FFF2-40B4-BE49-F238E27FC236}">
                  <a16:creationId xmlns:a16="http://schemas.microsoft.com/office/drawing/2014/main" id="{A4599802-198C-DD14-60D5-36DC2BAD7B90}"/>
                </a:ext>
              </a:extLst>
            </p:cNvPr>
            <p:cNvSpPr/>
            <p:nvPr/>
          </p:nvSpPr>
          <p:spPr>
            <a:xfrm>
              <a:off x="8135416" y="193950"/>
              <a:ext cx="111655" cy="100884"/>
            </a:xfrm>
            <a:custGeom>
              <a:avLst/>
              <a:gdLst/>
              <a:ahLst/>
              <a:cxnLst/>
              <a:rect l="l" t="t" r="r" b="b"/>
              <a:pathLst>
                <a:path w="1348" h="1218" extrusionOk="0">
                  <a:moveTo>
                    <a:pt x="674" y="1"/>
                  </a:moveTo>
                  <a:cubicBezTo>
                    <a:pt x="304" y="1"/>
                    <a:pt x="0" y="276"/>
                    <a:pt x="0" y="609"/>
                  </a:cubicBezTo>
                  <a:cubicBezTo>
                    <a:pt x="0" y="950"/>
                    <a:pt x="304" y="1218"/>
                    <a:pt x="674" y="1218"/>
                  </a:cubicBezTo>
                  <a:cubicBezTo>
                    <a:pt x="1043" y="1218"/>
                    <a:pt x="1347" y="950"/>
                    <a:pt x="1347" y="609"/>
                  </a:cubicBezTo>
                  <a:cubicBezTo>
                    <a:pt x="1347" y="276"/>
                    <a:pt x="1043" y="8"/>
                    <a:pt x="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09;p44">
              <a:extLst>
                <a:ext uri="{FF2B5EF4-FFF2-40B4-BE49-F238E27FC236}">
                  <a16:creationId xmlns:a16="http://schemas.microsoft.com/office/drawing/2014/main" id="{F8E8D941-501D-A228-D356-610C7EB5BA14}"/>
                </a:ext>
              </a:extLst>
            </p:cNvPr>
            <p:cNvSpPr/>
            <p:nvPr/>
          </p:nvSpPr>
          <p:spPr>
            <a:xfrm>
              <a:off x="7438812" y="987129"/>
              <a:ext cx="1504855" cy="1686616"/>
            </a:xfrm>
            <a:custGeom>
              <a:avLst/>
              <a:gdLst/>
              <a:ahLst/>
              <a:cxnLst/>
              <a:rect l="l" t="t" r="r" b="b"/>
              <a:pathLst>
                <a:path w="18168" h="20363" extrusionOk="0">
                  <a:moveTo>
                    <a:pt x="9091" y="1"/>
                  </a:moveTo>
                  <a:cubicBezTo>
                    <a:pt x="6788" y="7606"/>
                    <a:pt x="906" y="18689"/>
                    <a:pt x="0" y="20362"/>
                  </a:cubicBezTo>
                  <a:cubicBezTo>
                    <a:pt x="703" y="19718"/>
                    <a:pt x="4506" y="19225"/>
                    <a:pt x="9091" y="19225"/>
                  </a:cubicBezTo>
                  <a:cubicBezTo>
                    <a:pt x="13654" y="19225"/>
                    <a:pt x="17443" y="19710"/>
                    <a:pt x="18167" y="20355"/>
                  </a:cubicBezTo>
                  <a:cubicBezTo>
                    <a:pt x="12278" y="10084"/>
                    <a:pt x="9091" y="1"/>
                    <a:pt x="9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10;p44">
              <a:extLst>
                <a:ext uri="{FF2B5EF4-FFF2-40B4-BE49-F238E27FC236}">
                  <a16:creationId xmlns:a16="http://schemas.microsoft.com/office/drawing/2014/main" id="{D190A5EB-9A3A-77B3-7641-97C37EAC6862}"/>
                </a:ext>
              </a:extLst>
            </p:cNvPr>
            <p:cNvSpPr/>
            <p:nvPr/>
          </p:nvSpPr>
          <p:spPr>
            <a:xfrm>
              <a:off x="8111975" y="2928662"/>
              <a:ext cx="219085" cy="470460"/>
            </a:xfrm>
            <a:custGeom>
              <a:avLst/>
              <a:gdLst/>
              <a:ahLst/>
              <a:cxnLst/>
              <a:rect l="l" t="t" r="r" b="b"/>
              <a:pathLst>
                <a:path w="2645" h="5680" extrusionOk="0">
                  <a:moveTo>
                    <a:pt x="1354" y="1"/>
                  </a:moveTo>
                  <a:cubicBezTo>
                    <a:pt x="1350" y="1"/>
                    <a:pt x="1348" y="1"/>
                    <a:pt x="1348" y="1"/>
                  </a:cubicBezTo>
                  <a:cubicBezTo>
                    <a:pt x="1" y="1"/>
                    <a:pt x="1" y="1348"/>
                    <a:pt x="1" y="1348"/>
                  </a:cubicBezTo>
                  <a:lnTo>
                    <a:pt x="1" y="5672"/>
                  </a:lnTo>
                  <a:lnTo>
                    <a:pt x="1" y="5680"/>
                  </a:lnTo>
                  <a:lnTo>
                    <a:pt x="2644" y="5680"/>
                  </a:lnTo>
                  <a:lnTo>
                    <a:pt x="2644" y="1406"/>
                  </a:lnTo>
                  <a:cubicBezTo>
                    <a:pt x="2644" y="27"/>
                    <a:pt x="1447" y="1"/>
                    <a:pt x="1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48">
            <a:extLst>
              <a:ext uri="{FF2B5EF4-FFF2-40B4-BE49-F238E27FC236}">
                <a16:creationId xmlns:a16="http://schemas.microsoft.com/office/drawing/2014/main" id="{06AB8463-94EF-12D1-8472-DE1F769D8305}"/>
              </a:ext>
            </a:extLst>
          </p:cNvPr>
          <p:cNvGrpSpPr/>
          <p:nvPr/>
        </p:nvGrpSpPr>
        <p:grpSpPr>
          <a:xfrm>
            <a:off x="7469552" y="3316487"/>
            <a:ext cx="1274166" cy="1388383"/>
            <a:chOff x="2330655" y="3944068"/>
            <a:chExt cx="643681" cy="701381"/>
          </a:xfrm>
        </p:grpSpPr>
        <p:sp>
          <p:nvSpPr>
            <p:cNvPr id="773" name="Google Shape;773;p48">
              <a:extLst>
                <a:ext uri="{FF2B5EF4-FFF2-40B4-BE49-F238E27FC236}">
                  <a16:creationId xmlns:a16="http://schemas.microsoft.com/office/drawing/2014/main" id="{C8807693-7C0B-F663-754E-580A3088CD34}"/>
                </a:ext>
              </a:extLst>
            </p:cNvPr>
            <p:cNvSpPr/>
            <p:nvPr/>
          </p:nvSpPr>
          <p:spPr>
            <a:xfrm>
              <a:off x="2330655" y="3968130"/>
              <a:ext cx="637913" cy="671432"/>
            </a:xfrm>
            <a:custGeom>
              <a:avLst/>
              <a:gdLst/>
              <a:ahLst/>
              <a:cxnLst/>
              <a:rect l="l" t="t" r="r" b="b"/>
              <a:pathLst>
                <a:path w="5859" h="6167" extrusionOk="0">
                  <a:moveTo>
                    <a:pt x="1241" y="0"/>
                  </a:moveTo>
                  <a:lnTo>
                    <a:pt x="1054" y="858"/>
                  </a:lnTo>
                  <a:lnTo>
                    <a:pt x="966" y="1264"/>
                  </a:lnTo>
                  <a:lnTo>
                    <a:pt x="117" y="5150"/>
                  </a:lnTo>
                  <a:lnTo>
                    <a:pt x="28" y="5557"/>
                  </a:lnTo>
                  <a:lnTo>
                    <a:pt x="5" y="5657"/>
                  </a:lnTo>
                  <a:cubicBezTo>
                    <a:pt x="3" y="5664"/>
                    <a:pt x="0" y="5671"/>
                    <a:pt x="0" y="5678"/>
                  </a:cubicBezTo>
                  <a:cubicBezTo>
                    <a:pt x="0" y="5890"/>
                    <a:pt x="1313" y="6166"/>
                    <a:pt x="2930" y="6166"/>
                  </a:cubicBezTo>
                  <a:cubicBezTo>
                    <a:pt x="4548" y="6166"/>
                    <a:pt x="5859" y="5891"/>
                    <a:pt x="5859" y="5678"/>
                  </a:cubicBezTo>
                  <a:cubicBezTo>
                    <a:pt x="5859" y="5671"/>
                    <a:pt x="5856" y="5664"/>
                    <a:pt x="5854" y="5657"/>
                  </a:cubicBezTo>
                  <a:lnTo>
                    <a:pt x="5816" y="5488"/>
                  </a:lnTo>
                  <a:lnTo>
                    <a:pt x="5728" y="5082"/>
                  </a:lnTo>
                  <a:lnTo>
                    <a:pt x="4899" y="1290"/>
                  </a:lnTo>
                  <a:lnTo>
                    <a:pt x="4811" y="886"/>
                  </a:lnTo>
                  <a:lnTo>
                    <a:pt x="4618" y="0"/>
                  </a:lnTo>
                  <a:cubicBezTo>
                    <a:pt x="4618" y="122"/>
                    <a:pt x="3863" y="221"/>
                    <a:pt x="2930" y="221"/>
                  </a:cubicBezTo>
                  <a:cubicBezTo>
                    <a:pt x="1997" y="221"/>
                    <a:pt x="1241" y="122"/>
                    <a:pt x="1241" y="0"/>
                  </a:cubicBezTo>
                  <a:close/>
                </a:path>
              </a:pathLst>
            </a:custGeom>
            <a:solidFill>
              <a:srgbClr val="F19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8">
              <a:extLst>
                <a:ext uri="{FF2B5EF4-FFF2-40B4-BE49-F238E27FC236}">
                  <a16:creationId xmlns:a16="http://schemas.microsoft.com/office/drawing/2014/main" id="{A1CBF43F-5539-8C2A-CC59-1BC99976F6F4}"/>
                </a:ext>
              </a:extLst>
            </p:cNvPr>
            <p:cNvSpPr/>
            <p:nvPr/>
          </p:nvSpPr>
          <p:spPr>
            <a:xfrm>
              <a:off x="2449331" y="3982828"/>
              <a:ext cx="103107" cy="583461"/>
            </a:xfrm>
            <a:custGeom>
              <a:avLst/>
              <a:gdLst/>
              <a:ahLst/>
              <a:cxnLst/>
              <a:rect l="l" t="t" r="r" b="b"/>
              <a:pathLst>
                <a:path w="947" h="5359" extrusionOk="0">
                  <a:moveTo>
                    <a:pt x="892" y="1"/>
                  </a:moveTo>
                  <a:cubicBezTo>
                    <a:pt x="866" y="1"/>
                    <a:pt x="845" y="19"/>
                    <a:pt x="840" y="44"/>
                  </a:cubicBezTo>
                  <a:lnTo>
                    <a:pt x="5" y="5300"/>
                  </a:lnTo>
                  <a:cubicBezTo>
                    <a:pt x="1" y="5328"/>
                    <a:pt x="20" y="5353"/>
                    <a:pt x="48" y="5358"/>
                  </a:cubicBezTo>
                  <a:lnTo>
                    <a:pt x="56" y="5358"/>
                  </a:lnTo>
                  <a:cubicBezTo>
                    <a:pt x="80" y="5358"/>
                    <a:pt x="102" y="5341"/>
                    <a:pt x="107" y="5315"/>
                  </a:cubicBezTo>
                  <a:lnTo>
                    <a:pt x="943" y="60"/>
                  </a:lnTo>
                  <a:cubicBezTo>
                    <a:pt x="947" y="32"/>
                    <a:pt x="927" y="6"/>
                    <a:pt x="900" y="1"/>
                  </a:cubicBezTo>
                  <a:cubicBezTo>
                    <a:pt x="897" y="1"/>
                    <a:pt x="894" y="1"/>
                    <a:pt x="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8">
              <a:extLst>
                <a:ext uri="{FF2B5EF4-FFF2-40B4-BE49-F238E27FC236}">
                  <a16:creationId xmlns:a16="http://schemas.microsoft.com/office/drawing/2014/main" id="{AB898256-B8DD-E65E-7B78-1511CC4A1229}"/>
                </a:ext>
              </a:extLst>
            </p:cNvPr>
            <p:cNvSpPr/>
            <p:nvPr/>
          </p:nvSpPr>
          <p:spPr>
            <a:xfrm>
              <a:off x="2644439" y="4040206"/>
              <a:ext cx="11432" cy="516830"/>
            </a:xfrm>
            <a:custGeom>
              <a:avLst/>
              <a:gdLst/>
              <a:ahLst/>
              <a:cxnLst/>
              <a:rect l="l" t="t" r="r" b="b"/>
              <a:pathLst>
                <a:path w="105" h="4747" extrusionOk="0">
                  <a:moveTo>
                    <a:pt x="52" y="1"/>
                  </a:moveTo>
                  <a:cubicBezTo>
                    <a:pt x="24" y="1"/>
                    <a:pt x="0" y="23"/>
                    <a:pt x="0" y="52"/>
                  </a:cubicBezTo>
                  <a:lnTo>
                    <a:pt x="0" y="4695"/>
                  </a:lnTo>
                  <a:cubicBezTo>
                    <a:pt x="0" y="4723"/>
                    <a:pt x="24" y="4746"/>
                    <a:pt x="52" y="4746"/>
                  </a:cubicBezTo>
                  <a:cubicBezTo>
                    <a:pt x="81" y="4746"/>
                    <a:pt x="105" y="4723"/>
                    <a:pt x="103" y="4695"/>
                  </a:cubicBezTo>
                  <a:lnTo>
                    <a:pt x="103" y="52"/>
                  </a:lnTo>
                  <a:cubicBezTo>
                    <a:pt x="103" y="23"/>
                    <a:pt x="80" y="1"/>
                    <a:pt x="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8">
              <a:extLst>
                <a:ext uri="{FF2B5EF4-FFF2-40B4-BE49-F238E27FC236}">
                  <a16:creationId xmlns:a16="http://schemas.microsoft.com/office/drawing/2014/main" id="{22C23CB1-D690-F526-F577-C4C00254DFDC}"/>
                </a:ext>
              </a:extLst>
            </p:cNvPr>
            <p:cNvSpPr/>
            <p:nvPr/>
          </p:nvSpPr>
          <p:spPr>
            <a:xfrm>
              <a:off x="2771933" y="4145054"/>
              <a:ext cx="85251" cy="381933"/>
            </a:xfrm>
            <a:custGeom>
              <a:avLst/>
              <a:gdLst/>
              <a:ahLst/>
              <a:cxnLst/>
              <a:rect l="l" t="t" r="r" b="b"/>
              <a:pathLst>
                <a:path w="783" h="3508" extrusionOk="0">
                  <a:moveTo>
                    <a:pt x="57" y="1"/>
                  </a:moveTo>
                  <a:cubicBezTo>
                    <a:pt x="55" y="1"/>
                    <a:pt x="52" y="1"/>
                    <a:pt x="50" y="1"/>
                  </a:cubicBezTo>
                  <a:cubicBezTo>
                    <a:pt x="21" y="5"/>
                    <a:pt x="1" y="31"/>
                    <a:pt x="5" y="58"/>
                  </a:cubicBezTo>
                  <a:cubicBezTo>
                    <a:pt x="14" y="128"/>
                    <a:pt x="650" y="3330"/>
                    <a:pt x="676" y="3466"/>
                  </a:cubicBezTo>
                  <a:cubicBezTo>
                    <a:pt x="682" y="3492"/>
                    <a:pt x="703" y="3508"/>
                    <a:pt x="728" y="3508"/>
                  </a:cubicBezTo>
                  <a:cubicBezTo>
                    <a:pt x="731" y="3508"/>
                    <a:pt x="734" y="3508"/>
                    <a:pt x="737" y="3507"/>
                  </a:cubicBezTo>
                  <a:cubicBezTo>
                    <a:pt x="765" y="3502"/>
                    <a:pt x="783" y="3474"/>
                    <a:pt x="778" y="3447"/>
                  </a:cubicBezTo>
                  <a:cubicBezTo>
                    <a:pt x="550" y="2299"/>
                    <a:pt x="116" y="111"/>
                    <a:pt x="107" y="46"/>
                  </a:cubicBezTo>
                  <a:cubicBezTo>
                    <a:pt x="103" y="20"/>
                    <a:pt x="82" y="1"/>
                    <a:pt x="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8">
              <a:extLst>
                <a:ext uri="{FF2B5EF4-FFF2-40B4-BE49-F238E27FC236}">
                  <a16:creationId xmlns:a16="http://schemas.microsoft.com/office/drawing/2014/main" id="{457EB76A-A690-17F3-3F43-44B1747DC09C}"/>
                </a:ext>
              </a:extLst>
            </p:cNvPr>
            <p:cNvSpPr/>
            <p:nvPr/>
          </p:nvSpPr>
          <p:spPr>
            <a:xfrm>
              <a:off x="2465771" y="3944068"/>
              <a:ext cx="367570" cy="48232"/>
            </a:xfrm>
            <a:custGeom>
              <a:avLst/>
              <a:gdLst/>
              <a:ahLst/>
              <a:cxnLst/>
              <a:rect l="l" t="t" r="r" b="b"/>
              <a:pathLst>
                <a:path w="3376" h="443" extrusionOk="0">
                  <a:moveTo>
                    <a:pt x="1687" y="0"/>
                  </a:moveTo>
                  <a:cubicBezTo>
                    <a:pt x="755" y="0"/>
                    <a:pt x="0" y="98"/>
                    <a:pt x="0" y="221"/>
                  </a:cubicBezTo>
                  <a:cubicBezTo>
                    <a:pt x="0" y="344"/>
                    <a:pt x="756" y="442"/>
                    <a:pt x="1687" y="442"/>
                  </a:cubicBezTo>
                  <a:cubicBezTo>
                    <a:pt x="2621" y="442"/>
                    <a:pt x="3376" y="344"/>
                    <a:pt x="3376" y="221"/>
                  </a:cubicBezTo>
                  <a:cubicBezTo>
                    <a:pt x="3376" y="98"/>
                    <a:pt x="2621" y="0"/>
                    <a:pt x="1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8">
              <a:extLst>
                <a:ext uri="{FF2B5EF4-FFF2-40B4-BE49-F238E27FC236}">
                  <a16:creationId xmlns:a16="http://schemas.microsoft.com/office/drawing/2014/main" id="{B835A8AB-9EE3-A85F-86A9-7D90C8FDDB99}"/>
                </a:ext>
              </a:extLst>
            </p:cNvPr>
            <p:cNvSpPr/>
            <p:nvPr/>
          </p:nvSpPr>
          <p:spPr>
            <a:xfrm>
              <a:off x="2333377" y="4521330"/>
              <a:ext cx="630510" cy="89169"/>
            </a:xfrm>
            <a:custGeom>
              <a:avLst/>
              <a:gdLst/>
              <a:ahLst/>
              <a:cxnLst/>
              <a:rect l="l" t="t" r="r" b="b"/>
              <a:pathLst>
                <a:path w="5791" h="819" extrusionOk="0">
                  <a:moveTo>
                    <a:pt x="5704" y="1"/>
                  </a:moveTo>
                  <a:cubicBezTo>
                    <a:pt x="5194" y="161"/>
                    <a:pt x="4217" y="405"/>
                    <a:pt x="3004" y="405"/>
                  </a:cubicBezTo>
                  <a:cubicBezTo>
                    <a:pt x="1670" y="405"/>
                    <a:pt x="577" y="186"/>
                    <a:pt x="91" y="69"/>
                  </a:cubicBezTo>
                  <a:lnTo>
                    <a:pt x="1" y="476"/>
                  </a:lnTo>
                  <a:cubicBezTo>
                    <a:pt x="511" y="597"/>
                    <a:pt x="1623" y="819"/>
                    <a:pt x="3003" y="819"/>
                  </a:cubicBezTo>
                  <a:cubicBezTo>
                    <a:pt x="4249" y="819"/>
                    <a:pt x="5244" y="576"/>
                    <a:pt x="5791" y="407"/>
                  </a:cubicBezTo>
                  <a:lnTo>
                    <a:pt x="57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8">
              <a:extLst>
                <a:ext uri="{FF2B5EF4-FFF2-40B4-BE49-F238E27FC236}">
                  <a16:creationId xmlns:a16="http://schemas.microsoft.com/office/drawing/2014/main" id="{5D90A8DC-B1BB-02B4-D120-0EBE56A0B9F2}"/>
                </a:ext>
              </a:extLst>
            </p:cNvPr>
            <p:cNvSpPr/>
            <p:nvPr/>
          </p:nvSpPr>
          <p:spPr>
            <a:xfrm>
              <a:off x="2455428" y="4059260"/>
              <a:ext cx="365611" cy="28090"/>
            </a:xfrm>
            <a:custGeom>
              <a:avLst/>
              <a:gdLst/>
              <a:ahLst/>
              <a:cxnLst/>
              <a:rect l="l" t="t" r="r" b="b"/>
              <a:pathLst>
                <a:path w="3358" h="258" extrusionOk="0">
                  <a:moveTo>
                    <a:pt x="58" y="1"/>
                  </a:moveTo>
                  <a:cubicBezTo>
                    <a:pt x="34" y="1"/>
                    <a:pt x="12" y="17"/>
                    <a:pt x="6" y="42"/>
                  </a:cubicBezTo>
                  <a:cubicBezTo>
                    <a:pt x="1" y="69"/>
                    <a:pt x="17" y="97"/>
                    <a:pt x="46" y="103"/>
                  </a:cubicBezTo>
                  <a:cubicBezTo>
                    <a:pt x="56" y="104"/>
                    <a:pt x="763" y="258"/>
                    <a:pt x="1825" y="258"/>
                  </a:cubicBezTo>
                  <a:cubicBezTo>
                    <a:pt x="2267" y="258"/>
                    <a:pt x="2768" y="232"/>
                    <a:pt x="3310" y="156"/>
                  </a:cubicBezTo>
                  <a:cubicBezTo>
                    <a:pt x="3338" y="151"/>
                    <a:pt x="3357" y="126"/>
                    <a:pt x="3353" y="98"/>
                  </a:cubicBezTo>
                  <a:cubicBezTo>
                    <a:pt x="3348" y="71"/>
                    <a:pt x="3326" y="54"/>
                    <a:pt x="3300" y="54"/>
                  </a:cubicBezTo>
                  <a:cubicBezTo>
                    <a:pt x="3298" y="54"/>
                    <a:pt x="3296" y="54"/>
                    <a:pt x="3294" y="54"/>
                  </a:cubicBezTo>
                  <a:cubicBezTo>
                    <a:pt x="2757" y="129"/>
                    <a:pt x="2257" y="155"/>
                    <a:pt x="1819" y="155"/>
                  </a:cubicBezTo>
                  <a:cubicBezTo>
                    <a:pt x="773" y="155"/>
                    <a:pt x="78" y="5"/>
                    <a:pt x="67" y="2"/>
                  </a:cubicBezTo>
                  <a:cubicBezTo>
                    <a:pt x="64" y="1"/>
                    <a:pt x="61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8">
              <a:extLst>
                <a:ext uri="{FF2B5EF4-FFF2-40B4-BE49-F238E27FC236}">
                  <a16:creationId xmlns:a16="http://schemas.microsoft.com/office/drawing/2014/main" id="{3A3A60EC-C319-5746-91EC-9D96BABFE256}"/>
                </a:ext>
              </a:extLst>
            </p:cNvPr>
            <p:cNvSpPr/>
            <p:nvPr/>
          </p:nvSpPr>
          <p:spPr>
            <a:xfrm>
              <a:off x="2515637" y="4105096"/>
              <a:ext cx="341549" cy="27763"/>
            </a:xfrm>
            <a:custGeom>
              <a:avLst/>
              <a:gdLst/>
              <a:ahLst/>
              <a:cxnLst/>
              <a:rect l="l" t="t" r="r" b="b"/>
              <a:pathLst>
                <a:path w="3137" h="255" extrusionOk="0">
                  <a:moveTo>
                    <a:pt x="3082" y="0"/>
                  </a:moveTo>
                  <a:cubicBezTo>
                    <a:pt x="3078" y="0"/>
                    <a:pt x="3075" y="1"/>
                    <a:pt x="3071" y="2"/>
                  </a:cubicBezTo>
                  <a:cubicBezTo>
                    <a:pt x="2413" y="117"/>
                    <a:pt x="1778" y="151"/>
                    <a:pt x="1261" y="151"/>
                  </a:cubicBezTo>
                  <a:cubicBezTo>
                    <a:pt x="554" y="151"/>
                    <a:pt x="70" y="88"/>
                    <a:pt x="62" y="87"/>
                  </a:cubicBezTo>
                  <a:cubicBezTo>
                    <a:pt x="59" y="86"/>
                    <a:pt x="57" y="86"/>
                    <a:pt x="54" y="86"/>
                  </a:cubicBezTo>
                  <a:cubicBezTo>
                    <a:pt x="30" y="86"/>
                    <a:pt x="9" y="106"/>
                    <a:pt x="5" y="132"/>
                  </a:cubicBezTo>
                  <a:cubicBezTo>
                    <a:pt x="1" y="159"/>
                    <a:pt x="21" y="185"/>
                    <a:pt x="50" y="189"/>
                  </a:cubicBezTo>
                  <a:cubicBezTo>
                    <a:pt x="58" y="190"/>
                    <a:pt x="548" y="254"/>
                    <a:pt x="1263" y="254"/>
                  </a:cubicBezTo>
                  <a:cubicBezTo>
                    <a:pt x="1784" y="254"/>
                    <a:pt x="2426" y="221"/>
                    <a:pt x="3090" y="104"/>
                  </a:cubicBezTo>
                  <a:cubicBezTo>
                    <a:pt x="3117" y="99"/>
                    <a:pt x="3137" y="72"/>
                    <a:pt x="3132" y="44"/>
                  </a:cubicBezTo>
                  <a:cubicBezTo>
                    <a:pt x="3127" y="19"/>
                    <a:pt x="3106" y="0"/>
                    <a:pt x="30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8">
              <a:extLst>
                <a:ext uri="{FF2B5EF4-FFF2-40B4-BE49-F238E27FC236}">
                  <a16:creationId xmlns:a16="http://schemas.microsoft.com/office/drawing/2014/main" id="{F5BD3594-EC90-8A2B-4916-0C5AFAFF2ED0}"/>
                </a:ext>
              </a:extLst>
            </p:cNvPr>
            <p:cNvSpPr/>
            <p:nvPr/>
          </p:nvSpPr>
          <p:spPr>
            <a:xfrm>
              <a:off x="2354499" y="4600375"/>
              <a:ext cx="565510" cy="45074"/>
            </a:xfrm>
            <a:custGeom>
              <a:avLst/>
              <a:gdLst/>
              <a:ahLst/>
              <a:cxnLst/>
              <a:rect l="l" t="t" r="r" b="b"/>
              <a:pathLst>
                <a:path w="5194" h="414" extrusionOk="0">
                  <a:moveTo>
                    <a:pt x="59" y="1"/>
                  </a:moveTo>
                  <a:cubicBezTo>
                    <a:pt x="37" y="1"/>
                    <a:pt x="16" y="14"/>
                    <a:pt x="9" y="38"/>
                  </a:cubicBezTo>
                  <a:cubicBezTo>
                    <a:pt x="0" y="65"/>
                    <a:pt x="16" y="94"/>
                    <a:pt x="42" y="103"/>
                  </a:cubicBezTo>
                  <a:cubicBezTo>
                    <a:pt x="57" y="108"/>
                    <a:pt x="1060" y="413"/>
                    <a:pt x="2656" y="413"/>
                  </a:cubicBezTo>
                  <a:cubicBezTo>
                    <a:pt x="3378" y="413"/>
                    <a:pt x="4220" y="351"/>
                    <a:pt x="5147" y="168"/>
                  </a:cubicBezTo>
                  <a:cubicBezTo>
                    <a:pt x="5176" y="163"/>
                    <a:pt x="5193" y="136"/>
                    <a:pt x="5189" y="108"/>
                  </a:cubicBezTo>
                  <a:cubicBezTo>
                    <a:pt x="5184" y="84"/>
                    <a:pt x="5164" y="66"/>
                    <a:pt x="5140" y="66"/>
                  </a:cubicBezTo>
                  <a:cubicBezTo>
                    <a:pt x="5137" y="66"/>
                    <a:pt x="5133" y="66"/>
                    <a:pt x="5129" y="67"/>
                  </a:cubicBezTo>
                  <a:cubicBezTo>
                    <a:pt x="4209" y="247"/>
                    <a:pt x="3373" y="309"/>
                    <a:pt x="2658" y="309"/>
                  </a:cubicBezTo>
                  <a:cubicBezTo>
                    <a:pt x="1079" y="309"/>
                    <a:pt x="89" y="7"/>
                    <a:pt x="74" y="3"/>
                  </a:cubicBezTo>
                  <a:cubicBezTo>
                    <a:pt x="69" y="2"/>
                    <a:pt x="64" y="1"/>
                    <a:pt x="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8">
              <a:extLst>
                <a:ext uri="{FF2B5EF4-FFF2-40B4-BE49-F238E27FC236}">
                  <a16:creationId xmlns:a16="http://schemas.microsoft.com/office/drawing/2014/main" id="{B89CAA61-0757-C14C-B2D8-B0F3FA943E5D}"/>
                </a:ext>
              </a:extLst>
            </p:cNvPr>
            <p:cNvSpPr/>
            <p:nvPr/>
          </p:nvSpPr>
          <p:spPr>
            <a:xfrm>
              <a:off x="2352213" y="4027903"/>
              <a:ext cx="105393" cy="436044"/>
            </a:xfrm>
            <a:custGeom>
              <a:avLst/>
              <a:gdLst/>
              <a:ahLst/>
              <a:cxnLst/>
              <a:rect l="l" t="t" r="r" b="b"/>
              <a:pathLst>
                <a:path w="968" h="4005" extrusionOk="0">
                  <a:moveTo>
                    <a:pt x="910" y="1"/>
                  </a:moveTo>
                  <a:cubicBezTo>
                    <a:pt x="886" y="1"/>
                    <a:pt x="865" y="17"/>
                    <a:pt x="860" y="42"/>
                  </a:cubicBezTo>
                  <a:lnTo>
                    <a:pt x="7" y="3941"/>
                  </a:lnTo>
                  <a:cubicBezTo>
                    <a:pt x="1" y="3970"/>
                    <a:pt x="18" y="3996"/>
                    <a:pt x="47" y="4002"/>
                  </a:cubicBezTo>
                  <a:cubicBezTo>
                    <a:pt x="51" y="4004"/>
                    <a:pt x="55" y="4004"/>
                    <a:pt x="58" y="4004"/>
                  </a:cubicBezTo>
                  <a:cubicBezTo>
                    <a:pt x="83" y="4004"/>
                    <a:pt x="103" y="3989"/>
                    <a:pt x="108" y="3964"/>
                  </a:cubicBezTo>
                  <a:lnTo>
                    <a:pt x="961" y="63"/>
                  </a:lnTo>
                  <a:cubicBezTo>
                    <a:pt x="967" y="35"/>
                    <a:pt x="949" y="8"/>
                    <a:pt x="921" y="2"/>
                  </a:cubicBezTo>
                  <a:cubicBezTo>
                    <a:pt x="917" y="1"/>
                    <a:pt x="913" y="1"/>
                    <a:pt x="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8">
              <a:extLst>
                <a:ext uri="{FF2B5EF4-FFF2-40B4-BE49-F238E27FC236}">
                  <a16:creationId xmlns:a16="http://schemas.microsoft.com/office/drawing/2014/main" id="{55C244DC-0161-DD9B-D03B-BDCA6DF568CB}"/>
                </a:ext>
              </a:extLst>
            </p:cNvPr>
            <p:cNvSpPr/>
            <p:nvPr/>
          </p:nvSpPr>
          <p:spPr>
            <a:xfrm>
              <a:off x="2923926" y="4404724"/>
              <a:ext cx="50410" cy="184979"/>
            </a:xfrm>
            <a:custGeom>
              <a:avLst/>
              <a:gdLst/>
              <a:ahLst/>
              <a:cxnLst/>
              <a:rect l="l" t="t" r="r" b="b"/>
              <a:pathLst>
                <a:path w="463" h="1699" extrusionOk="0">
                  <a:moveTo>
                    <a:pt x="57" y="1"/>
                  </a:moveTo>
                  <a:cubicBezTo>
                    <a:pt x="54" y="1"/>
                    <a:pt x="50" y="1"/>
                    <a:pt x="46" y="2"/>
                  </a:cubicBezTo>
                  <a:cubicBezTo>
                    <a:pt x="18" y="8"/>
                    <a:pt x="0" y="35"/>
                    <a:pt x="6" y="63"/>
                  </a:cubicBezTo>
                  <a:lnTo>
                    <a:pt x="355" y="1657"/>
                  </a:lnTo>
                  <a:cubicBezTo>
                    <a:pt x="360" y="1682"/>
                    <a:pt x="380" y="1698"/>
                    <a:pt x="405" y="1698"/>
                  </a:cubicBezTo>
                  <a:cubicBezTo>
                    <a:pt x="408" y="1698"/>
                    <a:pt x="412" y="1698"/>
                    <a:pt x="416" y="1697"/>
                  </a:cubicBezTo>
                  <a:cubicBezTo>
                    <a:pt x="444" y="1691"/>
                    <a:pt x="462" y="1665"/>
                    <a:pt x="456" y="1636"/>
                  </a:cubicBezTo>
                  <a:lnTo>
                    <a:pt x="108" y="42"/>
                  </a:lnTo>
                  <a:cubicBezTo>
                    <a:pt x="102" y="17"/>
                    <a:pt x="81" y="1"/>
                    <a:pt x="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48">
            <a:extLst>
              <a:ext uri="{FF2B5EF4-FFF2-40B4-BE49-F238E27FC236}">
                <a16:creationId xmlns:a16="http://schemas.microsoft.com/office/drawing/2014/main" id="{7D72AE16-50A6-24E5-B8FE-875F95AE1998}"/>
              </a:ext>
            </a:extLst>
          </p:cNvPr>
          <p:cNvGrpSpPr/>
          <p:nvPr/>
        </p:nvGrpSpPr>
        <p:grpSpPr>
          <a:xfrm>
            <a:off x="550720" y="2435854"/>
            <a:ext cx="1251973" cy="2354776"/>
            <a:chOff x="307830" y="3489619"/>
            <a:chExt cx="632469" cy="1189581"/>
          </a:xfrm>
        </p:grpSpPr>
        <p:sp>
          <p:nvSpPr>
            <p:cNvPr id="785" name="Google Shape;785;p48">
              <a:extLst>
                <a:ext uri="{FF2B5EF4-FFF2-40B4-BE49-F238E27FC236}">
                  <a16:creationId xmlns:a16="http://schemas.microsoft.com/office/drawing/2014/main" id="{F7DB76F4-10BA-DA5A-8E01-CC2B09ED9B56}"/>
                </a:ext>
              </a:extLst>
            </p:cNvPr>
            <p:cNvSpPr/>
            <p:nvPr/>
          </p:nvSpPr>
          <p:spPr>
            <a:xfrm>
              <a:off x="329497" y="4598306"/>
              <a:ext cx="576724" cy="80894"/>
            </a:xfrm>
            <a:custGeom>
              <a:avLst/>
              <a:gdLst/>
              <a:ahLst/>
              <a:cxnLst/>
              <a:rect l="l" t="t" r="r" b="b"/>
              <a:pathLst>
                <a:path w="5297" h="743" extrusionOk="0">
                  <a:moveTo>
                    <a:pt x="2648" y="0"/>
                  </a:moveTo>
                  <a:cubicBezTo>
                    <a:pt x="1186" y="0"/>
                    <a:pt x="0" y="166"/>
                    <a:pt x="0" y="371"/>
                  </a:cubicBezTo>
                  <a:cubicBezTo>
                    <a:pt x="0" y="576"/>
                    <a:pt x="1186" y="743"/>
                    <a:pt x="2648" y="743"/>
                  </a:cubicBezTo>
                  <a:cubicBezTo>
                    <a:pt x="4111" y="743"/>
                    <a:pt x="5297" y="576"/>
                    <a:pt x="5297" y="371"/>
                  </a:cubicBezTo>
                  <a:cubicBezTo>
                    <a:pt x="5297" y="166"/>
                    <a:pt x="4111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8">
              <a:extLst>
                <a:ext uri="{FF2B5EF4-FFF2-40B4-BE49-F238E27FC236}">
                  <a16:creationId xmlns:a16="http://schemas.microsoft.com/office/drawing/2014/main" id="{BA180F1A-9630-06CE-97BE-28CCB4032AF9}"/>
                </a:ext>
              </a:extLst>
            </p:cNvPr>
            <p:cNvSpPr/>
            <p:nvPr/>
          </p:nvSpPr>
          <p:spPr>
            <a:xfrm>
              <a:off x="307830" y="4054469"/>
              <a:ext cx="632469" cy="611224"/>
            </a:xfrm>
            <a:custGeom>
              <a:avLst/>
              <a:gdLst/>
              <a:ahLst/>
              <a:cxnLst/>
              <a:rect l="l" t="t" r="r" b="b"/>
              <a:pathLst>
                <a:path w="5809" h="5614" extrusionOk="0">
                  <a:moveTo>
                    <a:pt x="553" y="1"/>
                  </a:moveTo>
                  <a:cubicBezTo>
                    <a:pt x="553" y="1"/>
                    <a:pt x="303" y="572"/>
                    <a:pt x="158" y="1438"/>
                  </a:cubicBezTo>
                  <a:cubicBezTo>
                    <a:pt x="152" y="1471"/>
                    <a:pt x="147" y="1505"/>
                    <a:pt x="142" y="1540"/>
                  </a:cubicBezTo>
                  <a:cubicBezTo>
                    <a:pt x="35" y="2223"/>
                    <a:pt x="1" y="3077"/>
                    <a:pt x="197" y="3972"/>
                  </a:cubicBezTo>
                  <a:lnTo>
                    <a:pt x="197" y="3973"/>
                  </a:lnTo>
                  <a:cubicBezTo>
                    <a:pt x="204" y="4010"/>
                    <a:pt x="213" y="4046"/>
                    <a:pt x="223" y="4085"/>
                  </a:cubicBezTo>
                  <a:cubicBezTo>
                    <a:pt x="301" y="4407"/>
                    <a:pt x="408" y="4734"/>
                    <a:pt x="553" y="5059"/>
                  </a:cubicBezTo>
                  <a:cubicBezTo>
                    <a:pt x="553" y="5156"/>
                    <a:pt x="791" y="5297"/>
                    <a:pt x="1186" y="5412"/>
                  </a:cubicBezTo>
                  <a:cubicBezTo>
                    <a:pt x="1224" y="5422"/>
                    <a:pt x="1264" y="5435"/>
                    <a:pt x="1305" y="5444"/>
                  </a:cubicBezTo>
                  <a:cubicBezTo>
                    <a:pt x="1483" y="5489"/>
                    <a:pt x="1687" y="5530"/>
                    <a:pt x="1912" y="5559"/>
                  </a:cubicBezTo>
                  <a:cubicBezTo>
                    <a:pt x="1946" y="5565"/>
                    <a:pt x="1984" y="5569"/>
                    <a:pt x="2020" y="5572"/>
                  </a:cubicBezTo>
                  <a:cubicBezTo>
                    <a:pt x="2246" y="5597"/>
                    <a:pt x="2491" y="5614"/>
                    <a:pt x="2752" y="5614"/>
                  </a:cubicBezTo>
                  <a:cubicBezTo>
                    <a:pt x="2896" y="5614"/>
                    <a:pt x="3035" y="5611"/>
                    <a:pt x="3169" y="5603"/>
                  </a:cubicBezTo>
                  <a:cubicBezTo>
                    <a:pt x="3205" y="5601"/>
                    <a:pt x="3240" y="5600"/>
                    <a:pt x="3275" y="5598"/>
                  </a:cubicBezTo>
                  <a:cubicBezTo>
                    <a:pt x="3670" y="5574"/>
                    <a:pt x="4012" y="5523"/>
                    <a:pt x="4294" y="5461"/>
                  </a:cubicBezTo>
                  <a:cubicBezTo>
                    <a:pt x="4336" y="5452"/>
                    <a:pt x="4376" y="5442"/>
                    <a:pt x="4413" y="5432"/>
                  </a:cubicBezTo>
                  <a:cubicBezTo>
                    <a:pt x="4889" y="5313"/>
                    <a:pt x="5155" y="5161"/>
                    <a:pt x="5155" y="5058"/>
                  </a:cubicBezTo>
                  <a:cubicBezTo>
                    <a:pt x="5155" y="5058"/>
                    <a:pt x="5318" y="4730"/>
                    <a:pt x="5467" y="4191"/>
                  </a:cubicBezTo>
                  <a:cubicBezTo>
                    <a:pt x="5477" y="4155"/>
                    <a:pt x="5488" y="4119"/>
                    <a:pt x="5497" y="4080"/>
                  </a:cubicBezTo>
                  <a:cubicBezTo>
                    <a:pt x="5670" y="3413"/>
                    <a:pt x="5808" y="2462"/>
                    <a:pt x="5622" y="1424"/>
                  </a:cubicBezTo>
                  <a:cubicBezTo>
                    <a:pt x="5616" y="1389"/>
                    <a:pt x="5610" y="1356"/>
                    <a:pt x="5603" y="1322"/>
                  </a:cubicBezTo>
                  <a:cubicBezTo>
                    <a:pt x="5517" y="890"/>
                    <a:pt x="5375" y="445"/>
                    <a:pt x="5155" y="1"/>
                  </a:cubicBezTo>
                  <a:cubicBezTo>
                    <a:pt x="5155" y="106"/>
                    <a:pt x="4846" y="200"/>
                    <a:pt x="4357" y="265"/>
                  </a:cubicBezTo>
                  <a:cubicBezTo>
                    <a:pt x="4324" y="270"/>
                    <a:pt x="4289" y="273"/>
                    <a:pt x="4253" y="277"/>
                  </a:cubicBezTo>
                  <a:cubicBezTo>
                    <a:pt x="4193" y="283"/>
                    <a:pt x="4134" y="290"/>
                    <a:pt x="4070" y="297"/>
                  </a:cubicBezTo>
                  <a:cubicBezTo>
                    <a:pt x="3827" y="319"/>
                    <a:pt x="3551" y="337"/>
                    <a:pt x="3256" y="344"/>
                  </a:cubicBezTo>
                  <a:cubicBezTo>
                    <a:pt x="3223" y="345"/>
                    <a:pt x="3188" y="347"/>
                    <a:pt x="3153" y="347"/>
                  </a:cubicBezTo>
                  <a:cubicBezTo>
                    <a:pt x="3056" y="348"/>
                    <a:pt x="2956" y="349"/>
                    <a:pt x="2855" y="349"/>
                  </a:cubicBezTo>
                  <a:cubicBezTo>
                    <a:pt x="2513" y="349"/>
                    <a:pt x="2191" y="338"/>
                    <a:pt x="1900" y="318"/>
                  </a:cubicBezTo>
                  <a:cubicBezTo>
                    <a:pt x="1864" y="316"/>
                    <a:pt x="1831" y="313"/>
                    <a:pt x="1796" y="311"/>
                  </a:cubicBezTo>
                  <a:cubicBezTo>
                    <a:pt x="1610" y="297"/>
                    <a:pt x="1437" y="277"/>
                    <a:pt x="1284" y="256"/>
                  </a:cubicBezTo>
                  <a:cubicBezTo>
                    <a:pt x="1249" y="251"/>
                    <a:pt x="1214" y="245"/>
                    <a:pt x="1182" y="240"/>
                  </a:cubicBezTo>
                  <a:cubicBezTo>
                    <a:pt x="1033" y="216"/>
                    <a:pt x="905" y="189"/>
                    <a:pt x="804" y="159"/>
                  </a:cubicBezTo>
                  <a:cubicBezTo>
                    <a:pt x="645" y="111"/>
                    <a:pt x="553" y="57"/>
                    <a:pt x="553" y="1"/>
                  </a:cubicBezTo>
                  <a:close/>
                </a:path>
              </a:pathLst>
            </a:custGeom>
            <a:solidFill>
              <a:srgbClr val="F19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8">
              <a:extLst>
                <a:ext uri="{FF2B5EF4-FFF2-40B4-BE49-F238E27FC236}">
                  <a16:creationId xmlns:a16="http://schemas.microsoft.com/office/drawing/2014/main" id="{5E1214F8-D196-59DF-5079-73BD5E69CAC5}"/>
                </a:ext>
              </a:extLst>
            </p:cNvPr>
            <p:cNvSpPr/>
            <p:nvPr/>
          </p:nvSpPr>
          <p:spPr>
            <a:xfrm>
              <a:off x="368039" y="4016907"/>
              <a:ext cx="501163" cy="75886"/>
            </a:xfrm>
            <a:custGeom>
              <a:avLst/>
              <a:gdLst/>
              <a:ahLst/>
              <a:cxnLst/>
              <a:rect l="l" t="t" r="r" b="b"/>
              <a:pathLst>
                <a:path w="4603" h="697" extrusionOk="0">
                  <a:moveTo>
                    <a:pt x="2301" y="1"/>
                  </a:moveTo>
                  <a:cubicBezTo>
                    <a:pt x="2004" y="1"/>
                    <a:pt x="1721" y="8"/>
                    <a:pt x="1459" y="25"/>
                  </a:cubicBezTo>
                  <a:cubicBezTo>
                    <a:pt x="1423" y="26"/>
                    <a:pt x="1386" y="28"/>
                    <a:pt x="1350" y="31"/>
                  </a:cubicBezTo>
                  <a:cubicBezTo>
                    <a:pt x="1313" y="33"/>
                    <a:pt x="1275" y="36"/>
                    <a:pt x="1239" y="39"/>
                  </a:cubicBezTo>
                  <a:cubicBezTo>
                    <a:pt x="1202" y="42"/>
                    <a:pt x="1166" y="46"/>
                    <a:pt x="1130" y="48"/>
                  </a:cubicBezTo>
                  <a:cubicBezTo>
                    <a:pt x="1103" y="51"/>
                    <a:pt x="1075" y="53"/>
                    <a:pt x="1052" y="56"/>
                  </a:cubicBezTo>
                  <a:cubicBezTo>
                    <a:pt x="1013" y="59"/>
                    <a:pt x="976" y="64"/>
                    <a:pt x="940" y="67"/>
                  </a:cubicBezTo>
                  <a:cubicBezTo>
                    <a:pt x="371" y="131"/>
                    <a:pt x="0" y="233"/>
                    <a:pt x="0" y="349"/>
                  </a:cubicBezTo>
                  <a:cubicBezTo>
                    <a:pt x="0" y="477"/>
                    <a:pt x="460" y="589"/>
                    <a:pt x="1144" y="650"/>
                  </a:cubicBezTo>
                  <a:cubicBezTo>
                    <a:pt x="1183" y="652"/>
                    <a:pt x="1223" y="657"/>
                    <a:pt x="1264" y="660"/>
                  </a:cubicBezTo>
                  <a:cubicBezTo>
                    <a:pt x="1335" y="665"/>
                    <a:pt x="1407" y="670"/>
                    <a:pt x="1482" y="672"/>
                  </a:cubicBezTo>
                  <a:cubicBezTo>
                    <a:pt x="1519" y="676"/>
                    <a:pt x="1556" y="677"/>
                    <a:pt x="1595" y="681"/>
                  </a:cubicBezTo>
                  <a:cubicBezTo>
                    <a:pt x="1817" y="691"/>
                    <a:pt x="2055" y="697"/>
                    <a:pt x="2302" y="697"/>
                  </a:cubicBezTo>
                  <a:cubicBezTo>
                    <a:pt x="2374" y="697"/>
                    <a:pt x="2444" y="697"/>
                    <a:pt x="2513" y="694"/>
                  </a:cubicBezTo>
                  <a:cubicBezTo>
                    <a:pt x="2551" y="694"/>
                    <a:pt x="2590" y="693"/>
                    <a:pt x="2627" y="692"/>
                  </a:cubicBezTo>
                  <a:cubicBezTo>
                    <a:pt x="2688" y="690"/>
                    <a:pt x="2749" y="689"/>
                    <a:pt x="2809" y="687"/>
                  </a:cubicBezTo>
                  <a:cubicBezTo>
                    <a:pt x="2849" y="686"/>
                    <a:pt x="2887" y="686"/>
                    <a:pt x="2924" y="683"/>
                  </a:cubicBezTo>
                  <a:cubicBezTo>
                    <a:pt x="3893" y="642"/>
                    <a:pt x="4603" y="506"/>
                    <a:pt x="4603" y="348"/>
                  </a:cubicBezTo>
                  <a:cubicBezTo>
                    <a:pt x="4603" y="192"/>
                    <a:pt x="3950" y="63"/>
                    <a:pt x="3040" y="18"/>
                  </a:cubicBezTo>
                  <a:cubicBezTo>
                    <a:pt x="3003" y="16"/>
                    <a:pt x="2967" y="15"/>
                    <a:pt x="2927" y="13"/>
                  </a:cubicBezTo>
                  <a:cubicBezTo>
                    <a:pt x="2905" y="13"/>
                    <a:pt x="2882" y="12"/>
                    <a:pt x="2859" y="11"/>
                  </a:cubicBezTo>
                  <a:cubicBezTo>
                    <a:pt x="2826" y="11"/>
                    <a:pt x="2795" y="10"/>
                    <a:pt x="2762" y="8"/>
                  </a:cubicBezTo>
                  <a:cubicBezTo>
                    <a:pt x="2724" y="8"/>
                    <a:pt x="2688" y="7"/>
                    <a:pt x="2651" y="6"/>
                  </a:cubicBezTo>
                  <a:cubicBezTo>
                    <a:pt x="2614" y="5"/>
                    <a:pt x="2576" y="3"/>
                    <a:pt x="2538" y="3"/>
                  </a:cubicBezTo>
                  <a:cubicBezTo>
                    <a:pt x="2460" y="2"/>
                    <a:pt x="2380" y="1"/>
                    <a:pt x="2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8">
              <a:extLst>
                <a:ext uri="{FF2B5EF4-FFF2-40B4-BE49-F238E27FC236}">
                  <a16:creationId xmlns:a16="http://schemas.microsoft.com/office/drawing/2014/main" id="{1C605663-3EAD-9EF4-C7D8-631C0D39E45B}"/>
                </a:ext>
              </a:extLst>
            </p:cNvPr>
            <p:cNvSpPr/>
            <p:nvPr/>
          </p:nvSpPr>
          <p:spPr>
            <a:xfrm>
              <a:off x="323291" y="4198403"/>
              <a:ext cx="596866" cy="46490"/>
            </a:xfrm>
            <a:custGeom>
              <a:avLst/>
              <a:gdLst/>
              <a:ahLst/>
              <a:cxnLst/>
              <a:rect l="l" t="t" r="r" b="b"/>
              <a:pathLst>
                <a:path w="5482" h="427" extrusionOk="0">
                  <a:moveTo>
                    <a:pt x="5462" y="1"/>
                  </a:moveTo>
                  <a:cubicBezTo>
                    <a:pt x="5157" y="70"/>
                    <a:pt x="4855" y="127"/>
                    <a:pt x="4560" y="171"/>
                  </a:cubicBezTo>
                  <a:cubicBezTo>
                    <a:pt x="4526" y="177"/>
                    <a:pt x="4492" y="182"/>
                    <a:pt x="4459" y="186"/>
                  </a:cubicBezTo>
                  <a:cubicBezTo>
                    <a:pt x="4009" y="249"/>
                    <a:pt x="3575" y="288"/>
                    <a:pt x="3165" y="307"/>
                  </a:cubicBezTo>
                  <a:cubicBezTo>
                    <a:pt x="3129" y="308"/>
                    <a:pt x="3096" y="310"/>
                    <a:pt x="3061" y="311"/>
                  </a:cubicBezTo>
                  <a:cubicBezTo>
                    <a:pt x="2855" y="319"/>
                    <a:pt x="2655" y="323"/>
                    <a:pt x="2463" y="323"/>
                  </a:cubicBezTo>
                  <a:cubicBezTo>
                    <a:pt x="2195" y="323"/>
                    <a:pt x="1941" y="316"/>
                    <a:pt x="1704" y="303"/>
                  </a:cubicBezTo>
                  <a:cubicBezTo>
                    <a:pt x="1668" y="302"/>
                    <a:pt x="1634" y="301"/>
                    <a:pt x="1599" y="299"/>
                  </a:cubicBezTo>
                  <a:cubicBezTo>
                    <a:pt x="1350" y="283"/>
                    <a:pt x="1118" y="264"/>
                    <a:pt x="911" y="242"/>
                  </a:cubicBezTo>
                  <a:cubicBezTo>
                    <a:pt x="875" y="238"/>
                    <a:pt x="840" y="234"/>
                    <a:pt x="808" y="230"/>
                  </a:cubicBezTo>
                  <a:cubicBezTo>
                    <a:pt x="475" y="192"/>
                    <a:pt x="206" y="150"/>
                    <a:pt x="17" y="116"/>
                  </a:cubicBezTo>
                  <a:cubicBezTo>
                    <a:pt x="11" y="150"/>
                    <a:pt x="6" y="183"/>
                    <a:pt x="1" y="218"/>
                  </a:cubicBezTo>
                  <a:cubicBezTo>
                    <a:pt x="189" y="252"/>
                    <a:pt x="460" y="294"/>
                    <a:pt x="794" y="332"/>
                  </a:cubicBezTo>
                  <a:lnTo>
                    <a:pt x="795" y="332"/>
                  </a:lnTo>
                  <a:cubicBezTo>
                    <a:pt x="829" y="336"/>
                    <a:pt x="864" y="340"/>
                    <a:pt x="898" y="345"/>
                  </a:cubicBezTo>
                  <a:cubicBezTo>
                    <a:pt x="1110" y="366"/>
                    <a:pt x="1342" y="387"/>
                    <a:pt x="1597" y="401"/>
                  </a:cubicBezTo>
                  <a:cubicBezTo>
                    <a:pt x="1632" y="404"/>
                    <a:pt x="1665" y="404"/>
                    <a:pt x="1699" y="407"/>
                  </a:cubicBezTo>
                  <a:cubicBezTo>
                    <a:pt x="1941" y="418"/>
                    <a:pt x="2200" y="427"/>
                    <a:pt x="2471" y="427"/>
                  </a:cubicBezTo>
                  <a:cubicBezTo>
                    <a:pt x="2663" y="427"/>
                    <a:pt x="2861" y="421"/>
                    <a:pt x="3063" y="413"/>
                  </a:cubicBezTo>
                  <a:cubicBezTo>
                    <a:pt x="3098" y="412"/>
                    <a:pt x="3133" y="412"/>
                    <a:pt x="3168" y="409"/>
                  </a:cubicBezTo>
                  <a:cubicBezTo>
                    <a:pt x="3583" y="391"/>
                    <a:pt x="4023" y="352"/>
                    <a:pt x="4476" y="286"/>
                  </a:cubicBezTo>
                  <a:cubicBezTo>
                    <a:pt x="4511" y="282"/>
                    <a:pt x="4545" y="277"/>
                    <a:pt x="4579" y="273"/>
                  </a:cubicBezTo>
                  <a:cubicBezTo>
                    <a:pt x="4875" y="228"/>
                    <a:pt x="5176" y="172"/>
                    <a:pt x="5482" y="102"/>
                  </a:cubicBezTo>
                  <a:cubicBezTo>
                    <a:pt x="5475" y="69"/>
                    <a:pt x="5468" y="34"/>
                    <a:pt x="5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8">
              <a:extLst>
                <a:ext uri="{FF2B5EF4-FFF2-40B4-BE49-F238E27FC236}">
                  <a16:creationId xmlns:a16="http://schemas.microsoft.com/office/drawing/2014/main" id="{B962BA8E-14F3-7AF8-894B-1EAC35827966}"/>
                </a:ext>
              </a:extLst>
            </p:cNvPr>
            <p:cNvSpPr/>
            <p:nvPr/>
          </p:nvSpPr>
          <p:spPr>
            <a:xfrm>
              <a:off x="329497" y="4487252"/>
              <a:ext cx="576833" cy="44421"/>
            </a:xfrm>
            <a:custGeom>
              <a:avLst/>
              <a:gdLst/>
              <a:ahLst/>
              <a:cxnLst/>
              <a:rect l="l" t="t" r="r" b="b"/>
              <a:pathLst>
                <a:path w="5298" h="408" extrusionOk="0">
                  <a:moveTo>
                    <a:pt x="0" y="0"/>
                  </a:moveTo>
                  <a:cubicBezTo>
                    <a:pt x="8" y="37"/>
                    <a:pt x="17" y="73"/>
                    <a:pt x="26" y="111"/>
                  </a:cubicBezTo>
                  <a:cubicBezTo>
                    <a:pt x="204" y="155"/>
                    <a:pt x="436" y="205"/>
                    <a:pt x="725" y="249"/>
                  </a:cubicBezTo>
                  <a:cubicBezTo>
                    <a:pt x="759" y="256"/>
                    <a:pt x="795" y="262"/>
                    <a:pt x="831" y="267"/>
                  </a:cubicBezTo>
                  <a:cubicBezTo>
                    <a:pt x="1053" y="299"/>
                    <a:pt x="1304" y="331"/>
                    <a:pt x="1581" y="356"/>
                  </a:cubicBezTo>
                  <a:cubicBezTo>
                    <a:pt x="1616" y="359"/>
                    <a:pt x="1652" y="361"/>
                    <a:pt x="1685" y="364"/>
                  </a:cubicBezTo>
                  <a:cubicBezTo>
                    <a:pt x="2022" y="391"/>
                    <a:pt x="2399" y="408"/>
                    <a:pt x="2810" y="408"/>
                  </a:cubicBezTo>
                  <a:cubicBezTo>
                    <a:pt x="2880" y="408"/>
                    <a:pt x="2949" y="408"/>
                    <a:pt x="3022" y="406"/>
                  </a:cubicBezTo>
                  <a:cubicBezTo>
                    <a:pt x="3056" y="406"/>
                    <a:pt x="3091" y="405"/>
                    <a:pt x="3126" y="405"/>
                  </a:cubicBezTo>
                  <a:cubicBezTo>
                    <a:pt x="3525" y="397"/>
                    <a:pt x="3953" y="371"/>
                    <a:pt x="4411" y="325"/>
                  </a:cubicBezTo>
                  <a:cubicBezTo>
                    <a:pt x="4445" y="321"/>
                    <a:pt x="4481" y="318"/>
                    <a:pt x="4517" y="314"/>
                  </a:cubicBezTo>
                  <a:cubicBezTo>
                    <a:pt x="4760" y="287"/>
                    <a:pt x="5010" y="254"/>
                    <a:pt x="5268" y="216"/>
                  </a:cubicBezTo>
                  <a:cubicBezTo>
                    <a:pt x="5278" y="180"/>
                    <a:pt x="5289" y="144"/>
                    <a:pt x="5298" y="105"/>
                  </a:cubicBezTo>
                  <a:lnTo>
                    <a:pt x="5298" y="105"/>
                  </a:lnTo>
                  <a:cubicBezTo>
                    <a:pt x="5036" y="147"/>
                    <a:pt x="4781" y="181"/>
                    <a:pt x="4536" y="207"/>
                  </a:cubicBezTo>
                  <a:cubicBezTo>
                    <a:pt x="4501" y="211"/>
                    <a:pt x="4465" y="216"/>
                    <a:pt x="4432" y="219"/>
                  </a:cubicBezTo>
                  <a:cubicBezTo>
                    <a:pt x="3968" y="268"/>
                    <a:pt x="3533" y="293"/>
                    <a:pt x="3129" y="303"/>
                  </a:cubicBezTo>
                  <a:cubicBezTo>
                    <a:pt x="3093" y="303"/>
                    <a:pt x="3061" y="304"/>
                    <a:pt x="3026" y="304"/>
                  </a:cubicBezTo>
                  <a:cubicBezTo>
                    <a:pt x="2942" y="305"/>
                    <a:pt x="2859" y="306"/>
                    <a:pt x="2777" y="306"/>
                  </a:cubicBezTo>
                  <a:cubicBezTo>
                    <a:pt x="2376" y="306"/>
                    <a:pt x="2010" y="288"/>
                    <a:pt x="1679" y="262"/>
                  </a:cubicBezTo>
                  <a:cubicBezTo>
                    <a:pt x="1643" y="259"/>
                    <a:pt x="1609" y="254"/>
                    <a:pt x="1575" y="252"/>
                  </a:cubicBezTo>
                  <a:cubicBezTo>
                    <a:pt x="1294" y="228"/>
                    <a:pt x="1040" y="196"/>
                    <a:pt x="818" y="161"/>
                  </a:cubicBezTo>
                  <a:cubicBezTo>
                    <a:pt x="782" y="155"/>
                    <a:pt x="747" y="150"/>
                    <a:pt x="712" y="144"/>
                  </a:cubicBezTo>
                  <a:cubicBezTo>
                    <a:pt x="413" y="95"/>
                    <a:pt x="175" y="4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8">
              <a:extLst>
                <a:ext uri="{FF2B5EF4-FFF2-40B4-BE49-F238E27FC236}">
                  <a16:creationId xmlns:a16="http://schemas.microsoft.com/office/drawing/2014/main" id="{87930DD0-FC4D-1A1C-ADD7-1A83131B77EA}"/>
                </a:ext>
              </a:extLst>
            </p:cNvPr>
            <p:cNvSpPr/>
            <p:nvPr/>
          </p:nvSpPr>
          <p:spPr>
            <a:xfrm>
              <a:off x="395803" y="4080708"/>
              <a:ext cx="54112" cy="566694"/>
            </a:xfrm>
            <a:custGeom>
              <a:avLst/>
              <a:gdLst/>
              <a:ahLst/>
              <a:cxnLst/>
              <a:rect l="l" t="t" r="r" b="b"/>
              <a:pathLst>
                <a:path w="497" h="5205" extrusionOk="0">
                  <a:moveTo>
                    <a:pt x="377" y="0"/>
                  </a:moveTo>
                  <a:cubicBezTo>
                    <a:pt x="372" y="23"/>
                    <a:pt x="365" y="48"/>
                    <a:pt x="360" y="74"/>
                  </a:cubicBezTo>
                  <a:cubicBezTo>
                    <a:pt x="296" y="350"/>
                    <a:pt x="210" y="786"/>
                    <a:pt x="143" y="1313"/>
                  </a:cubicBezTo>
                  <a:cubicBezTo>
                    <a:pt x="139" y="1346"/>
                    <a:pt x="133" y="1381"/>
                    <a:pt x="131" y="1415"/>
                  </a:cubicBezTo>
                  <a:lnTo>
                    <a:pt x="129" y="1415"/>
                  </a:lnTo>
                  <a:cubicBezTo>
                    <a:pt x="45" y="2132"/>
                    <a:pt x="0" y="3004"/>
                    <a:pt x="102" y="3878"/>
                  </a:cubicBezTo>
                  <a:cubicBezTo>
                    <a:pt x="104" y="3914"/>
                    <a:pt x="109" y="3950"/>
                    <a:pt x="114" y="3983"/>
                  </a:cubicBezTo>
                  <a:cubicBezTo>
                    <a:pt x="165" y="4387"/>
                    <a:pt x="251" y="4789"/>
                    <a:pt x="378" y="5173"/>
                  </a:cubicBezTo>
                  <a:cubicBezTo>
                    <a:pt x="416" y="5183"/>
                    <a:pt x="456" y="5195"/>
                    <a:pt x="497" y="5205"/>
                  </a:cubicBezTo>
                  <a:cubicBezTo>
                    <a:pt x="364" y="4817"/>
                    <a:pt x="276" y="4410"/>
                    <a:pt x="222" y="4001"/>
                  </a:cubicBezTo>
                  <a:cubicBezTo>
                    <a:pt x="216" y="3966"/>
                    <a:pt x="211" y="3930"/>
                    <a:pt x="209" y="3895"/>
                  </a:cubicBezTo>
                  <a:cubicBezTo>
                    <a:pt x="102" y="3021"/>
                    <a:pt x="147" y="2144"/>
                    <a:pt x="234" y="1427"/>
                  </a:cubicBezTo>
                  <a:cubicBezTo>
                    <a:pt x="237" y="1391"/>
                    <a:pt x="242" y="1357"/>
                    <a:pt x="246" y="1324"/>
                  </a:cubicBezTo>
                  <a:cubicBezTo>
                    <a:pt x="312" y="799"/>
                    <a:pt x="399" y="366"/>
                    <a:pt x="460" y="92"/>
                  </a:cubicBezTo>
                  <a:cubicBezTo>
                    <a:pt x="467" y="66"/>
                    <a:pt x="472" y="40"/>
                    <a:pt x="480" y="16"/>
                  </a:cubicBezTo>
                  <a:cubicBezTo>
                    <a:pt x="444" y="11"/>
                    <a:pt x="409" y="5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8">
              <a:extLst>
                <a:ext uri="{FF2B5EF4-FFF2-40B4-BE49-F238E27FC236}">
                  <a16:creationId xmlns:a16="http://schemas.microsoft.com/office/drawing/2014/main" id="{96916011-E7F1-B849-3695-C9EF394336A0}"/>
                </a:ext>
              </a:extLst>
            </p:cNvPr>
            <p:cNvSpPr/>
            <p:nvPr/>
          </p:nvSpPr>
          <p:spPr>
            <a:xfrm>
              <a:off x="770666" y="4083321"/>
              <a:ext cx="70661" cy="565932"/>
            </a:xfrm>
            <a:custGeom>
              <a:avLst/>
              <a:gdLst/>
              <a:ahLst/>
              <a:cxnLst/>
              <a:rect l="l" t="t" r="r" b="b"/>
              <a:pathLst>
                <a:path w="649" h="5198" extrusionOk="0">
                  <a:moveTo>
                    <a:pt x="105" y="1"/>
                  </a:moveTo>
                  <a:cubicBezTo>
                    <a:pt x="72" y="6"/>
                    <a:pt x="37" y="10"/>
                    <a:pt x="1" y="14"/>
                  </a:cubicBezTo>
                  <a:cubicBezTo>
                    <a:pt x="98" y="263"/>
                    <a:pt x="242" y="690"/>
                    <a:pt x="347" y="1243"/>
                  </a:cubicBezTo>
                  <a:cubicBezTo>
                    <a:pt x="354" y="1276"/>
                    <a:pt x="360" y="1309"/>
                    <a:pt x="366" y="1343"/>
                  </a:cubicBezTo>
                  <a:cubicBezTo>
                    <a:pt x="490" y="2044"/>
                    <a:pt x="545" y="2935"/>
                    <a:pt x="376" y="3929"/>
                  </a:cubicBezTo>
                  <a:cubicBezTo>
                    <a:pt x="370" y="3963"/>
                    <a:pt x="364" y="4000"/>
                    <a:pt x="357" y="4035"/>
                  </a:cubicBezTo>
                  <a:cubicBezTo>
                    <a:pt x="288" y="4409"/>
                    <a:pt x="186" y="4798"/>
                    <a:pt x="43" y="5197"/>
                  </a:cubicBezTo>
                  <a:cubicBezTo>
                    <a:pt x="85" y="5188"/>
                    <a:pt x="125" y="5178"/>
                    <a:pt x="162" y="5170"/>
                  </a:cubicBezTo>
                  <a:cubicBezTo>
                    <a:pt x="301" y="4776"/>
                    <a:pt x="398" y="4392"/>
                    <a:pt x="465" y="4024"/>
                  </a:cubicBezTo>
                  <a:cubicBezTo>
                    <a:pt x="473" y="3988"/>
                    <a:pt x="478" y="3952"/>
                    <a:pt x="483" y="3917"/>
                  </a:cubicBezTo>
                  <a:cubicBezTo>
                    <a:pt x="649" y="2924"/>
                    <a:pt x="593" y="2033"/>
                    <a:pt x="467" y="1330"/>
                  </a:cubicBezTo>
                  <a:cubicBezTo>
                    <a:pt x="459" y="1295"/>
                    <a:pt x="453" y="1261"/>
                    <a:pt x="447" y="1228"/>
                  </a:cubicBezTo>
                  <a:cubicBezTo>
                    <a:pt x="345" y="683"/>
                    <a:pt x="205" y="260"/>
                    <a:pt x="1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8">
              <a:extLst>
                <a:ext uri="{FF2B5EF4-FFF2-40B4-BE49-F238E27FC236}">
                  <a16:creationId xmlns:a16="http://schemas.microsoft.com/office/drawing/2014/main" id="{1859B0F4-B1C2-D466-9B5E-B45A7B6942BD}"/>
                </a:ext>
              </a:extLst>
            </p:cNvPr>
            <p:cNvSpPr/>
            <p:nvPr/>
          </p:nvSpPr>
          <p:spPr>
            <a:xfrm>
              <a:off x="495099" y="4088329"/>
              <a:ext cx="32772" cy="573118"/>
            </a:xfrm>
            <a:custGeom>
              <a:avLst/>
              <a:gdLst/>
              <a:ahLst/>
              <a:cxnLst/>
              <a:rect l="l" t="t" r="r" b="b"/>
              <a:pathLst>
                <a:path w="301" h="5264" extrusionOk="0">
                  <a:moveTo>
                    <a:pt x="77" y="1"/>
                  </a:moveTo>
                  <a:cubicBezTo>
                    <a:pt x="76" y="28"/>
                    <a:pt x="76" y="55"/>
                    <a:pt x="74" y="84"/>
                  </a:cubicBezTo>
                  <a:cubicBezTo>
                    <a:pt x="59" y="354"/>
                    <a:pt x="36" y="788"/>
                    <a:pt x="23" y="1311"/>
                  </a:cubicBezTo>
                  <a:cubicBezTo>
                    <a:pt x="21" y="1345"/>
                    <a:pt x="20" y="1378"/>
                    <a:pt x="20" y="1413"/>
                  </a:cubicBezTo>
                  <a:cubicBezTo>
                    <a:pt x="3" y="2151"/>
                    <a:pt x="1" y="3051"/>
                    <a:pt x="54" y="3916"/>
                  </a:cubicBezTo>
                  <a:cubicBezTo>
                    <a:pt x="57" y="3951"/>
                    <a:pt x="59" y="3987"/>
                    <a:pt x="61" y="4021"/>
                  </a:cubicBezTo>
                  <a:cubicBezTo>
                    <a:pt x="90" y="4450"/>
                    <a:pt x="132" y="4869"/>
                    <a:pt x="193" y="5252"/>
                  </a:cubicBezTo>
                  <a:cubicBezTo>
                    <a:pt x="228" y="5257"/>
                    <a:pt x="265" y="5260"/>
                    <a:pt x="301" y="5264"/>
                  </a:cubicBezTo>
                  <a:cubicBezTo>
                    <a:pt x="236" y="4880"/>
                    <a:pt x="193" y="4460"/>
                    <a:pt x="167" y="4029"/>
                  </a:cubicBezTo>
                  <a:cubicBezTo>
                    <a:pt x="162" y="3994"/>
                    <a:pt x="161" y="3959"/>
                    <a:pt x="158" y="3926"/>
                  </a:cubicBezTo>
                  <a:cubicBezTo>
                    <a:pt x="105" y="3061"/>
                    <a:pt x="106" y="2157"/>
                    <a:pt x="124" y="1418"/>
                  </a:cubicBezTo>
                  <a:cubicBezTo>
                    <a:pt x="124" y="1382"/>
                    <a:pt x="124" y="1348"/>
                    <a:pt x="127" y="1315"/>
                  </a:cubicBezTo>
                  <a:cubicBezTo>
                    <a:pt x="139" y="793"/>
                    <a:pt x="161" y="360"/>
                    <a:pt x="178" y="91"/>
                  </a:cubicBezTo>
                  <a:cubicBezTo>
                    <a:pt x="179" y="61"/>
                    <a:pt x="180" y="33"/>
                    <a:pt x="182" y="9"/>
                  </a:cubicBezTo>
                  <a:cubicBezTo>
                    <a:pt x="146" y="6"/>
                    <a:pt x="112" y="4"/>
                    <a:pt x="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8">
              <a:extLst>
                <a:ext uri="{FF2B5EF4-FFF2-40B4-BE49-F238E27FC236}">
                  <a16:creationId xmlns:a16="http://schemas.microsoft.com/office/drawing/2014/main" id="{3E72E13E-7457-06BF-2322-04832C2FD6F8}"/>
                </a:ext>
              </a:extLst>
            </p:cNvPr>
            <p:cNvSpPr/>
            <p:nvPr/>
          </p:nvSpPr>
          <p:spPr>
            <a:xfrm>
              <a:off x="651228" y="4091922"/>
              <a:ext cx="20687" cy="572900"/>
            </a:xfrm>
            <a:custGeom>
              <a:avLst/>
              <a:gdLst/>
              <a:ahLst/>
              <a:cxnLst/>
              <a:rect l="l" t="t" r="r" b="b"/>
              <a:pathLst>
                <a:path w="190" h="5262" extrusionOk="0">
                  <a:moveTo>
                    <a:pt x="104" y="1"/>
                  </a:moveTo>
                  <a:cubicBezTo>
                    <a:pt x="70" y="3"/>
                    <a:pt x="35" y="4"/>
                    <a:pt x="0" y="4"/>
                  </a:cubicBezTo>
                  <a:cubicBezTo>
                    <a:pt x="0" y="23"/>
                    <a:pt x="1" y="44"/>
                    <a:pt x="3" y="64"/>
                  </a:cubicBezTo>
                  <a:cubicBezTo>
                    <a:pt x="15" y="342"/>
                    <a:pt x="34" y="772"/>
                    <a:pt x="49" y="1290"/>
                  </a:cubicBezTo>
                  <a:cubicBezTo>
                    <a:pt x="49" y="1324"/>
                    <a:pt x="50" y="1357"/>
                    <a:pt x="51" y="1392"/>
                  </a:cubicBezTo>
                  <a:cubicBezTo>
                    <a:pt x="72" y="2138"/>
                    <a:pt x="86" y="3046"/>
                    <a:pt x="70" y="3935"/>
                  </a:cubicBezTo>
                  <a:cubicBezTo>
                    <a:pt x="69" y="3968"/>
                    <a:pt x="67" y="4003"/>
                    <a:pt x="67" y="4038"/>
                  </a:cubicBezTo>
                  <a:cubicBezTo>
                    <a:pt x="56" y="4458"/>
                    <a:pt x="40" y="4872"/>
                    <a:pt x="15" y="5262"/>
                  </a:cubicBezTo>
                  <a:cubicBezTo>
                    <a:pt x="51" y="5261"/>
                    <a:pt x="86" y="5259"/>
                    <a:pt x="121" y="5256"/>
                  </a:cubicBezTo>
                  <a:cubicBezTo>
                    <a:pt x="147" y="4870"/>
                    <a:pt x="162" y="4457"/>
                    <a:pt x="171" y="4037"/>
                  </a:cubicBezTo>
                  <a:cubicBezTo>
                    <a:pt x="172" y="4002"/>
                    <a:pt x="172" y="3967"/>
                    <a:pt x="173" y="3934"/>
                  </a:cubicBezTo>
                  <a:cubicBezTo>
                    <a:pt x="190" y="3044"/>
                    <a:pt x="176" y="2134"/>
                    <a:pt x="156" y="1387"/>
                  </a:cubicBezTo>
                  <a:cubicBezTo>
                    <a:pt x="156" y="1352"/>
                    <a:pt x="154" y="1320"/>
                    <a:pt x="153" y="1285"/>
                  </a:cubicBezTo>
                  <a:cubicBezTo>
                    <a:pt x="137" y="767"/>
                    <a:pt x="120" y="336"/>
                    <a:pt x="107" y="57"/>
                  </a:cubicBezTo>
                  <a:cubicBezTo>
                    <a:pt x="106" y="39"/>
                    <a:pt x="106" y="20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8">
              <a:extLst>
                <a:ext uri="{FF2B5EF4-FFF2-40B4-BE49-F238E27FC236}">
                  <a16:creationId xmlns:a16="http://schemas.microsoft.com/office/drawing/2014/main" id="{85E8DE0A-76BE-F71B-E341-89BBF69B901C}"/>
                </a:ext>
              </a:extLst>
            </p:cNvPr>
            <p:cNvSpPr/>
            <p:nvPr/>
          </p:nvSpPr>
          <p:spPr>
            <a:xfrm>
              <a:off x="394605" y="4067752"/>
              <a:ext cx="356900" cy="32445"/>
            </a:xfrm>
            <a:custGeom>
              <a:avLst/>
              <a:gdLst/>
              <a:ahLst/>
              <a:cxnLst/>
              <a:rect l="l" t="t" r="r" b="b"/>
              <a:pathLst>
                <a:path w="3278" h="298" extrusionOk="0">
                  <a:moveTo>
                    <a:pt x="59" y="0"/>
                  </a:moveTo>
                  <a:cubicBezTo>
                    <a:pt x="40" y="0"/>
                    <a:pt x="22" y="11"/>
                    <a:pt x="12" y="29"/>
                  </a:cubicBezTo>
                  <a:cubicBezTo>
                    <a:pt x="0" y="55"/>
                    <a:pt x="10" y="86"/>
                    <a:pt x="36" y="98"/>
                  </a:cubicBezTo>
                  <a:cubicBezTo>
                    <a:pt x="57" y="108"/>
                    <a:pt x="458" y="297"/>
                    <a:pt x="1750" y="297"/>
                  </a:cubicBezTo>
                  <a:cubicBezTo>
                    <a:pt x="2150" y="297"/>
                    <a:pt x="2638" y="280"/>
                    <a:pt x="3227" y="231"/>
                  </a:cubicBezTo>
                  <a:cubicBezTo>
                    <a:pt x="3256" y="230"/>
                    <a:pt x="3278" y="204"/>
                    <a:pt x="3276" y="176"/>
                  </a:cubicBezTo>
                  <a:cubicBezTo>
                    <a:pt x="3273" y="149"/>
                    <a:pt x="3249" y="128"/>
                    <a:pt x="3223" y="128"/>
                  </a:cubicBezTo>
                  <a:cubicBezTo>
                    <a:pt x="3222" y="128"/>
                    <a:pt x="3220" y="128"/>
                    <a:pt x="3219" y="129"/>
                  </a:cubicBezTo>
                  <a:cubicBezTo>
                    <a:pt x="2638" y="176"/>
                    <a:pt x="2156" y="194"/>
                    <a:pt x="1759" y="194"/>
                  </a:cubicBezTo>
                  <a:cubicBezTo>
                    <a:pt x="488" y="194"/>
                    <a:pt x="87" y="9"/>
                    <a:pt x="82" y="6"/>
                  </a:cubicBezTo>
                  <a:cubicBezTo>
                    <a:pt x="75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8">
              <a:extLst>
                <a:ext uri="{FF2B5EF4-FFF2-40B4-BE49-F238E27FC236}">
                  <a16:creationId xmlns:a16="http://schemas.microsoft.com/office/drawing/2014/main" id="{34B2AB8A-8C60-D52E-72B2-4C0B25985756}"/>
                </a:ext>
              </a:extLst>
            </p:cNvPr>
            <p:cNvSpPr/>
            <p:nvPr/>
          </p:nvSpPr>
          <p:spPr>
            <a:xfrm>
              <a:off x="363793" y="3680914"/>
              <a:ext cx="178015" cy="410132"/>
            </a:xfrm>
            <a:custGeom>
              <a:avLst/>
              <a:gdLst/>
              <a:ahLst/>
              <a:cxnLst/>
              <a:rect l="l" t="t" r="r" b="b"/>
              <a:pathLst>
                <a:path w="1635" h="3767" extrusionOk="0">
                  <a:moveTo>
                    <a:pt x="829" y="1"/>
                  </a:moveTo>
                  <a:cubicBezTo>
                    <a:pt x="823" y="1"/>
                    <a:pt x="816" y="2"/>
                    <a:pt x="809" y="5"/>
                  </a:cubicBezTo>
                  <a:lnTo>
                    <a:pt x="41" y="307"/>
                  </a:lnTo>
                  <a:lnTo>
                    <a:pt x="38" y="309"/>
                  </a:lnTo>
                  <a:cubicBezTo>
                    <a:pt x="14" y="319"/>
                    <a:pt x="1" y="349"/>
                    <a:pt x="11" y="375"/>
                  </a:cubicBezTo>
                  <a:lnTo>
                    <a:pt x="29" y="430"/>
                  </a:lnTo>
                  <a:lnTo>
                    <a:pt x="981" y="3153"/>
                  </a:lnTo>
                  <a:lnTo>
                    <a:pt x="1184" y="3737"/>
                  </a:lnTo>
                  <a:cubicBezTo>
                    <a:pt x="1224" y="3739"/>
                    <a:pt x="1262" y="3744"/>
                    <a:pt x="1304" y="3747"/>
                  </a:cubicBezTo>
                  <a:lnTo>
                    <a:pt x="1093" y="3142"/>
                  </a:lnTo>
                  <a:lnTo>
                    <a:pt x="131" y="391"/>
                  </a:lnTo>
                  <a:lnTo>
                    <a:pt x="131" y="390"/>
                  </a:lnTo>
                  <a:lnTo>
                    <a:pt x="421" y="276"/>
                  </a:lnTo>
                  <a:lnTo>
                    <a:pt x="524" y="236"/>
                  </a:lnTo>
                  <a:lnTo>
                    <a:pt x="790" y="132"/>
                  </a:lnTo>
                  <a:lnTo>
                    <a:pt x="791" y="138"/>
                  </a:lnTo>
                  <a:lnTo>
                    <a:pt x="1392" y="3116"/>
                  </a:lnTo>
                  <a:lnTo>
                    <a:pt x="1522" y="3758"/>
                  </a:lnTo>
                  <a:cubicBezTo>
                    <a:pt x="1559" y="3761"/>
                    <a:pt x="1596" y="3763"/>
                    <a:pt x="1635" y="3767"/>
                  </a:cubicBezTo>
                  <a:lnTo>
                    <a:pt x="1502" y="3108"/>
                  </a:lnTo>
                  <a:lnTo>
                    <a:pt x="893" y="97"/>
                  </a:lnTo>
                  <a:lnTo>
                    <a:pt x="883" y="45"/>
                  </a:lnTo>
                  <a:cubicBezTo>
                    <a:pt x="881" y="29"/>
                    <a:pt x="869" y="15"/>
                    <a:pt x="856" y="7"/>
                  </a:cubicBezTo>
                  <a:cubicBezTo>
                    <a:pt x="850" y="5"/>
                    <a:pt x="845" y="2"/>
                    <a:pt x="838" y="2"/>
                  </a:cubicBezTo>
                  <a:cubicBezTo>
                    <a:pt x="835" y="1"/>
                    <a:pt x="832" y="1"/>
                    <a:pt x="8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8">
              <a:extLst>
                <a:ext uri="{FF2B5EF4-FFF2-40B4-BE49-F238E27FC236}">
                  <a16:creationId xmlns:a16="http://schemas.microsoft.com/office/drawing/2014/main" id="{8E9537EF-89AF-DB18-028D-B9FF651F0368}"/>
                </a:ext>
              </a:extLst>
            </p:cNvPr>
            <p:cNvSpPr/>
            <p:nvPr/>
          </p:nvSpPr>
          <p:spPr>
            <a:xfrm>
              <a:off x="328081" y="3644767"/>
              <a:ext cx="161574" cy="87536"/>
            </a:xfrm>
            <a:custGeom>
              <a:avLst/>
              <a:gdLst/>
              <a:ahLst/>
              <a:cxnLst/>
              <a:rect l="l" t="t" r="r" b="b"/>
              <a:pathLst>
                <a:path w="1484" h="804" extrusionOk="0">
                  <a:moveTo>
                    <a:pt x="1283" y="108"/>
                  </a:moveTo>
                  <a:cubicBezTo>
                    <a:pt x="1293" y="108"/>
                    <a:pt x="1303" y="109"/>
                    <a:pt x="1312" y="111"/>
                  </a:cubicBezTo>
                  <a:cubicBezTo>
                    <a:pt x="1337" y="119"/>
                    <a:pt x="1358" y="139"/>
                    <a:pt x="1366" y="163"/>
                  </a:cubicBezTo>
                  <a:cubicBezTo>
                    <a:pt x="1373" y="185"/>
                    <a:pt x="1371" y="210"/>
                    <a:pt x="1361" y="231"/>
                  </a:cubicBezTo>
                  <a:cubicBezTo>
                    <a:pt x="1352" y="254"/>
                    <a:pt x="1333" y="271"/>
                    <a:pt x="1309" y="279"/>
                  </a:cubicBezTo>
                  <a:lnTo>
                    <a:pt x="1166" y="334"/>
                  </a:lnTo>
                  <a:lnTo>
                    <a:pt x="787" y="479"/>
                  </a:lnTo>
                  <a:lnTo>
                    <a:pt x="751" y="492"/>
                  </a:lnTo>
                  <a:lnTo>
                    <a:pt x="370" y="638"/>
                  </a:lnTo>
                  <a:lnTo>
                    <a:pt x="367" y="640"/>
                  </a:lnTo>
                  <a:lnTo>
                    <a:pt x="239" y="689"/>
                  </a:lnTo>
                  <a:cubicBezTo>
                    <a:pt x="229" y="693"/>
                    <a:pt x="219" y="695"/>
                    <a:pt x="208" y="695"/>
                  </a:cubicBezTo>
                  <a:cubicBezTo>
                    <a:pt x="172" y="695"/>
                    <a:pt x="136" y="672"/>
                    <a:pt x="124" y="639"/>
                  </a:cubicBezTo>
                  <a:cubicBezTo>
                    <a:pt x="116" y="617"/>
                    <a:pt x="116" y="594"/>
                    <a:pt x="126" y="572"/>
                  </a:cubicBezTo>
                  <a:cubicBezTo>
                    <a:pt x="135" y="549"/>
                    <a:pt x="154" y="532"/>
                    <a:pt x="177" y="523"/>
                  </a:cubicBezTo>
                  <a:lnTo>
                    <a:pt x="493" y="402"/>
                  </a:lnTo>
                  <a:lnTo>
                    <a:pt x="521" y="392"/>
                  </a:lnTo>
                  <a:lnTo>
                    <a:pt x="522" y="392"/>
                  </a:lnTo>
                  <a:lnTo>
                    <a:pt x="522" y="392"/>
                  </a:lnTo>
                  <a:cubicBezTo>
                    <a:pt x="521" y="392"/>
                    <a:pt x="520" y="393"/>
                    <a:pt x="519" y="394"/>
                  </a:cubicBezTo>
                  <a:lnTo>
                    <a:pt x="896" y="249"/>
                  </a:lnTo>
                  <a:lnTo>
                    <a:pt x="896" y="249"/>
                  </a:lnTo>
                  <a:cubicBezTo>
                    <a:pt x="894" y="249"/>
                    <a:pt x="892" y="249"/>
                    <a:pt x="891" y="250"/>
                  </a:cubicBezTo>
                  <a:lnTo>
                    <a:pt x="891" y="250"/>
                  </a:lnTo>
                  <a:lnTo>
                    <a:pt x="899" y="247"/>
                  </a:lnTo>
                  <a:lnTo>
                    <a:pt x="1250" y="114"/>
                  </a:lnTo>
                  <a:cubicBezTo>
                    <a:pt x="1260" y="110"/>
                    <a:pt x="1271" y="108"/>
                    <a:pt x="1283" y="108"/>
                  </a:cubicBezTo>
                  <a:close/>
                  <a:moveTo>
                    <a:pt x="1275" y="0"/>
                  </a:moveTo>
                  <a:cubicBezTo>
                    <a:pt x="1252" y="0"/>
                    <a:pt x="1229" y="5"/>
                    <a:pt x="1207" y="13"/>
                  </a:cubicBezTo>
                  <a:lnTo>
                    <a:pt x="908" y="128"/>
                  </a:lnTo>
                  <a:lnTo>
                    <a:pt x="806" y="168"/>
                  </a:lnTo>
                  <a:lnTo>
                    <a:pt x="806" y="168"/>
                  </a:lnTo>
                  <a:lnTo>
                    <a:pt x="806" y="167"/>
                  </a:lnTo>
                  <a:lnTo>
                    <a:pt x="531" y="271"/>
                  </a:lnTo>
                  <a:lnTo>
                    <a:pt x="531" y="272"/>
                  </a:lnTo>
                  <a:lnTo>
                    <a:pt x="531" y="272"/>
                  </a:lnTo>
                  <a:lnTo>
                    <a:pt x="531" y="272"/>
                  </a:lnTo>
                  <a:lnTo>
                    <a:pt x="427" y="312"/>
                  </a:lnTo>
                  <a:lnTo>
                    <a:pt x="136" y="423"/>
                  </a:lnTo>
                  <a:cubicBezTo>
                    <a:pt x="85" y="441"/>
                    <a:pt x="47" y="479"/>
                    <a:pt x="23" y="528"/>
                  </a:cubicBezTo>
                  <a:cubicBezTo>
                    <a:pt x="3" y="576"/>
                    <a:pt x="1" y="629"/>
                    <a:pt x="19" y="677"/>
                  </a:cubicBezTo>
                  <a:cubicBezTo>
                    <a:pt x="40" y="732"/>
                    <a:pt x="85" y="774"/>
                    <a:pt x="141" y="792"/>
                  </a:cubicBezTo>
                  <a:cubicBezTo>
                    <a:pt x="162" y="800"/>
                    <a:pt x="184" y="803"/>
                    <a:pt x="206" y="803"/>
                  </a:cubicBezTo>
                  <a:cubicBezTo>
                    <a:pt x="230" y="803"/>
                    <a:pt x="255" y="799"/>
                    <a:pt x="278" y="789"/>
                  </a:cubicBezTo>
                  <a:lnTo>
                    <a:pt x="359" y="759"/>
                  </a:lnTo>
                  <a:lnTo>
                    <a:pt x="460" y="721"/>
                  </a:lnTo>
                  <a:lnTo>
                    <a:pt x="460" y="720"/>
                  </a:lnTo>
                  <a:lnTo>
                    <a:pt x="751" y="609"/>
                  </a:lnTo>
                  <a:lnTo>
                    <a:pt x="854" y="569"/>
                  </a:lnTo>
                  <a:lnTo>
                    <a:pt x="1120" y="467"/>
                  </a:lnTo>
                  <a:lnTo>
                    <a:pt x="1224" y="428"/>
                  </a:lnTo>
                  <a:lnTo>
                    <a:pt x="1350" y="379"/>
                  </a:lnTo>
                  <a:cubicBezTo>
                    <a:pt x="1401" y="359"/>
                    <a:pt x="1440" y="322"/>
                    <a:pt x="1462" y="275"/>
                  </a:cubicBezTo>
                  <a:cubicBezTo>
                    <a:pt x="1482" y="228"/>
                    <a:pt x="1483" y="174"/>
                    <a:pt x="1465" y="126"/>
                  </a:cubicBezTo>
                  <a:cubicBezTo>
                    <a:pt x="1436" y="50"/>
                    <a:pt x="13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8">
              <a:extLst>
                <a:ext uri="{FF2B5EF4-FFF2-40B4-BE49-F238E27FC236}">
                  <a16:creationId xmlns:a16="http://schemas.microsoft.com/office/drawing/2014/main" id="{1B07522A-BA58-275C-60A8-711FDA41ECE7}"/>
                </a:ext>
              </a:extLst>
            </p:cNvPr>
            <p:cNvSpPr/>
            <p:nvPr/>
          </p:nvSpPr>
          <p:spPr>
            <a:xfrm>
              <a:off x="357914" y="3551896"/>
              <a:ext cx="72948" cy="136856"/>
            </a:xfrm>
            <a:custGeom>
              <a:avLst/>
              <a:gdLst/>
              <a:ahLst/>
              <a:cxnLst/>
              <a:rect l="l" t="t" r="r" b="b"/>
              <a:pathLst>
                <a:path w="670" h="1257" extrusionOk="0">
                  <a:moveTo>
                    <a:pt x="58" y="0"/>
                  </a:moveTo>
                  <a:cubicBezTo>
                    <a:pt x="53" y="0"/>
                    <a:pt x="47" y="1"/>
                    <a:pt x="41" y="3"/>
                  </a:cubicBezTo>
                  <a:cubicBezTo>
                    <a:pt x="16" y="11"/>
                    <a:pt x="0" y="37"/>
                    <a:pt x="4" y="62"/>
                  </a:cubicBezTo>
                  <a:lnTo>
                    <a:pt x="158" y="1209"/>
                  </a:lnTo>
                  <a:cubicBezTo>
                    <a:pt x="161" y="1231"/>
                    <a:pt x="175" y="1247"/>
                    <a:pt x="195" y="1253"/>
                  </a:cubicBezTo>
                  <a:cubicBezTo>
                    <a:pt x="201" y="1256"/>
                    <a:pt x="207" y="1257"/>
                    <a:pt x="212" y="1257"/>
                  </a:cubicBezTo>
                  <a:cubicBezTo>
                    <a:pt x="214" y="1257"/>
                    <a:pt x="216" y="1257"/>
                    <a:pt x="217" y="1256"/>
                  </a:cubicBezTo>
                  <a:cubicBezTo>
                    <a:pt x="249" y="1252"/>
                    <a:pt x="268" y="1224"/>
                    <a:pt x="265" y="1195"/>
                  </a:cubicBezTo>
                  <a:lnTo>
                    <a:pt x="150" y="335"/>
                  </a:lnTo>
                  <a:lnTo>
                    <a:pt x="559" y="1074"/>
                  </a:lnTo>
                  <a:cubicBezTo>
                    <a:pt x="570" y="1092"/>
                    <a:pt x="588" y="1102"/>
                    <a:pt x="607" y="1102"/>
                  </a:cubicBezTo>
                  <a:cubicBezTo>
                    <a:pt x="616" y="1102"/>
                    <a:pt x="625" y="1100"/>
                    <a:pt x="634" y="1096"/>
                  </a:cubicBezTo>
                  <a:cubicBezTo>
                    <a:pt x="661" y="1082"/>
                    <a:pt x="670" y="1048"/>
                    <a:pt x="656" y="1022"/>
                  </a:cubicBezTo>
                  <a:lnTo>
                    <a:pt x="107" y="29"/>
                  </a:lnTo>
                  <a:cubicBezTo>
                    <a:pt x="96" y="11"/>
                    <a:pt x="78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8">
              <a:extLst>
                <a:ext uri="{FF2B5EF4-FFF2-40B4-BE49-F238E27FC236}">
                  <a16:creationId xmlns:a16="http://schemas.microsoft.com/office/drawing/2014/main" id="{49869924-1351-8F10-57B6-007177B6FF24}"/>
                </a:ext>
              </a:extLst>
            </p:cNvPr>
            <p:cNvSpPr/>
            <p:nvPr/>
          </p:nvSpPr>
          <p:spPr>
            <a:xfrm>
              <a:off x="406908" y="3696593"/>
              <a:ext cx="102236" cy="351557"/>
            </a:xfrm>
            <a:custGeom>
              <a:avLst/>
              <a:gdLst/>
              <a:ahLst/>
              <a:cxnLst/>
              <a:rect l="l" t="t" r="r" b="b"/>
              <a:pathLst>
                <a:path w="939" h="3229" extrusionOk="0">
                  <a:moveTo>
                    <a:pt x="60" y="0"/>
                  </a:moveTo>
                  <a:cubicBezTo>
                    <a:pt x="56" y="0"/>
                    <a:pt x="51" y="1"/>
                    <a:pt x="47" y="2"/>
                  </a:cubicBezTo>
                  <a:cubicBezTo>
                    <a:pt x="19" y="10"/>
                    <a:pt x="1" y="40"/>
                    <a:pt x="9" y="70"/>
                  </a:cubicBezTo>
                  <a:lnTo>
                    <a:pt x="826" y="3187"/>
                  </a:lnTo>
                  <a:cubicBezTo>
                    <a:pt x="831" y="3206"/>
                    <a:pt x="845" y="3220"/>
                    <a:pt x="862" y="3225"/>
                  </a:cubicBezTo>
                  <a:cubicBezTo>
                    <a:pt x="867" y="3227"/>
                    <a:pt x="872" y="3228"/>
                    <a:pt x="877" y="3228"/>
                  </a:cubicBezTo>
                  <a:cubicBezTo>
                    <a:pt x="882" y="3228"/>
                    <a:pt x="887" y="3227"/>
                    <a:pt x="893" y="3225"/>
                  </a:cubicBezTo>
                  <a:cubicBezTo>
                    <a:pt x="921" y="3218"/>
                    <a:pt x="939" y="3188"/>
                    <a:pt x="931" y="3159"/>
                  </a:cubicBezTo>
                  <a:lnTo>
                    <a:pt x="113" y="41"/>
                  </a:lnTo>
                  <a:cubicBezTo>
                    <a:pt x="107" y="17"/>
                    <a:pt x="85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8">
              <a:extLst>
                <a:ext uri="{FF2B5EF4-FFF2-40B4-BE49-F238E27FC236}">
                  <a16:creationId xmlns:a16="http://schemas.microsoft.com/office/drawing/2014/main" id="{732969CD-8046-8D2D-0BFE-E6D123D000D0}"/>
                </a:ext>
              </a:extLst>
            </p:cNvPr>
            <p:cNvSpPr/>
            <p:nvPr/>
          </p:nvSpPr>
          <p:spPr>
            <a:xfrm>
              <a:off x="641756" y="3636602"/>
              <a:ext cx="120745" cy="455751"/>
            </a:xfrm>
            <a:custGeom>
              <a:avLst/>
              <a:gdLst/>
              <a:ahLst/>
              <a:cxnLst/>
              <a:rect l="l" t="t" r="r" b="b"/>
              <a:pathLst>
                <a:path w="1109" h="4186" extrusionOk="0">
                  <a:moveTo>
                    <a:pt x="210" y="0"/>
                  </a:moveTo>
                  <a:cubicBezTo>
                    <a:pt x="204" y="0"/>
                    <a:pt x="198" y="1"/>
                    <a:pt x="193" y="4"/>
                  </a:cubicBezTo>
                  <a:lnTo>
                    <a:pt x="177" y="12"/>
                  </a:lnTo>
                  <a:cubicBezTo>
                    <a:pt x="164" y="23"/>
                    <a:pt x="157" y="38"/>
                    <a:pt x="156" y="54"/>
                  </a:cubicBezTo>
                  <a:lnTo>
                    <a:pt x="153" y="111"/>
                  </a:lnTo>
                  <a:lnTo>
                    <a:pt x="26" y="3492"/>
                  </a:lnTo>
                  <a:lnTo>
                    <a:pt x="0" y="4186"/>
                  </a:lnTo>
                  <a:cubicBezTo>
                    <a:pt x="39" y="4186"/>
                    <a:pt x="77" y="4185"/>
                    <a:pt x="114" y="4183"/>
                  </a:cubicBezTo>
                  <a:lnTo>
                    <a:pt x="139" y="3494"/>
                  </a:lnTo>
                  <a:lnTo>
                    <a:pt x="266" y="134"/>
                  </a:lnTo>
                  <a:lnTo>
                    <a:pt x="266" y="126"/>
                  </a:lnTo>
                  <a:lnTo>
                    <a:pt x="556" y="189"/>
                  </a:lnTo>
                  <a:lnTo>
                    <a:pt x="668" y="213"/>
                  </a:lnTo>
                  <a:lnTo>
                    <a:pt x="983" y="281"/>
                  </a:lnTo>
                  <a:lnTo>
                    <a:pt x="983" y="282"/>
                  </a:lnTo>
                  <a:lnTo>
                    <a:pt x="415" y="3504"/>
                  </a:lnTo>
                  <a:lnTo>
                    <a:pt x="296" y="4180"/>
                  </a:lnTo>
                  <a:cubicBezTo>
                    <a:pt x="336" y="4178"/>
                    <a:pt x="374" y="4177"/>
                    <a:pt x="412" y="4176"/>
                  </a:cubicBezTo>
                  <a:lnTo>
                    <a:pt x="529" y="3510"/>
                  </a:lnTo>
                  <a:lnTo>
                    <a:pt x="1095" y="306"/>
                  </a:lnTo>
                  <a:lnTo>
                    <a:pt x="1105" y="249"/>
                  </a:lnTo>
                  <a:cubicBezTo>
                    <a:pt x="1109" y="217"/>
                    <a:pt x="1088" y="191"/>
                    <a:pt x="1060" y="182"/>
                  </a:cubicBezTo>
                  <a:lnTo>
                    <a:pt x="632" y="90"/>
                  </a:lnTo>
                  <a:cubicBezTo>
                    <a:pt x="629" y="89"/>
                    <a:pt x="625" y="87"/>
                    <a:pt x="622" y="87"/>
                  </a:cubicBezTo>
                  <a:lnTo>
                    <a:pt x="224" y="2"/>
                  </a:lnTo>
                  <a:cubicBezTo>
                    <a:pt x="220" y="1"/>
                    <a:pt x="215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8">
              <a:extLst>
                <a:ext uri="{FF2B5EF4-FFF2-40B4-BE49-F238E27FC236}">
                  <a16:creationId xmlns:a16="http://schemas.microsoft.com/office/drawing/2014/main" id="{95B9FEA9-3412-F273-72BF-9917A3BA9288}"/>
                </a:ext>
              </a:extLst>
            </p:cNvPr>
            <p:cNvSpPr/>
            <p:nvPr/>
          </p:nvSpPr>
          <p:spPr>
            <a:xfrm>
              <a:off x="624662" y="3601326"/>
              <a:ext cx="173442" cy="71095"/>
            </a:xfrm>
            <a:custGeom>
              <a:avLst/>
              <a:gdLst/>
              <a:ahLst/>
              <a:cxnLst/>
              <a:rect l="l" t="t" r="r" b="b"/>
              <a:pathLst>
                <a:path w="1593" h="653" extrusionOk="0">
                  <a:moveTo>
                    <a:pt x="209" y="119"/>
                  </a:moveTo>
                  <a:cubicBezTo>
                    <a:pt x="217" y="119"/>
                    <a:pt x="225" y="120"/>
                    <a:pt x="233" y="121"/>
                  </a:cubicBezTo>
                  <a:lnTo>
                    <a:pt x="1021" y="284"/>
                  </a:lnTo>
                  <a:lnTo>
                    <a:pt x="1053" y="291"/>
                  </a:lnTo>
                  <a:lnTo>
                    <a:pt x="1397" y="362"/>
                  </a:lnTo>
                  <a:cubicBezTo>
                    <a:pt x="1423" y="367"/>
                    <a:pt x="1445" y="381"/>
                    <a:pt x="1458" y="403"/>
                  </a:cubicBezTo>
                  <a:cubicBezTo>
                    <a:pt x="1472" y="422"/>
                    <a:pt x="1477" y="446"/>
                    <a:pt x="1472" y="471"/>
                  </a:cubicBezTo>
                  <a:cubicBezTo>
                    <a:pt x="1462" y="509"/>
                    <a:pt x="1422" y="538"/>
                    <a:pt x="1379" y="538"/>
                  </a:cubicBezTo>
                  <a:cubicBezTo>
                    <a:pt x="1373" y="538"/>
                    <a:pt x="1366" y="537"/>
                    <a:pt x="1360" y="536"/>
                  </a:cubicBezTo>
                  <a:lnTo>
                    <a:pt x="1217" y="506"/>
                  </a:lnTo>
                  <a:lnTo>
                    <a:pt x="1216" y="506"/>
                  </a:lnTo>
                  <a:lnTo>
                    <a:pt x="803" y="422"/>
                  </a:lnTo>
                  <a:lnTo>
                    <a:pt x="762" y="414"/>
                  </a:lnTo>
                  <a:lnTo>
                    <a:pt x="350" y="330"/>
                  </a:lnTo>
                  <a:lnTo>
                    <a:pt x="196" y="297"/>
                  </a:lnTo>
                  <a:cubicBezTo>
                    <a:pt x="171" y="292"/>
                    <a:pt x="150" y="279"/>
                    <a:pt x="135" y="258"/>
                  </a:cubicBezTo>
                  <a:cubicBezTo>
                    <a:pt x="121" y="237"/>
                    <a:pt x="115" y="214"/>
                    <a:pt x="121" y="190"/>
                  </a:cubicBezTo>
                  <a:cubicBezTo>
                    <a:pt x="126" y="164"/>
                    <a:pt x="145" y="142"/>
                    <a:pt x="167" y="129"/>
                  </a:cubicBezTo>
                  <a:cubicBezTo>
                    <a:pt x="180" y="122"/>
                    <a:pt x="194" y="119"/>
                    <a:pt x="209" y="119"/>
                  </a:cubicBezTo>
                  <a:close/>
                  <a:moveTo>
                    <a:pt x="218" y="1"/>
                  </a:moveTo>
                  <a:cubicBezTo>
                    <a:pt x="121" y="1"/>
                    <a:pt x="31" y="69"/>
                    <a:pt x="12" y="163"/>
                  </a:cubicBezTo>
                  <a:cubicBezTo>
                    <a:pt x="0" y="218"/>
                    <a:pt x="12" y="272"/>
                    <a:pt x="42" y="317"/>
                  </a:cubicBezTo>
                  <a:cubicBezTo>
                    <a:pt x="71" y="363"/>
                    <a:pt x="119" y="394"/>
                    <a:pt x="173" y="405"/>
                  </a:cubicBezTo>
                  <a:lnTo>
                    <a:pt x="311" y="434"/>
                  </a:lnTo>
                  <a:lnTo>
                    <a:pt x="423" y="458"/>
                  </a:lnTo>
                  <a:lnTo>
                    <a:pt x="713" y="517"/>
                  </a:lnTo>
                  <a:lnTo>
                    <a:pt x="825" y="541"/>
                  </a:lnTo>
                  <a:lnTo>
                    <a:pt x="1140" y="607"/>
                  </a:lnTo>
                  <a:lnTo>
                    <a:pt x="1251" y="629"/>
                  </a:lnTo>
                  <a:lnTo>
                    <a:pt x="1338" y="648"/>
                  </a:lnTo>
                  <a:cubicBezTo>
                    <a:pt x="1352" y="651"/>
                    <a:pt x="1366" y="652"/>
                    <a:pt x="1380" y="652"/>
                  </a:cubicBezTo>
                  <a:cubicBezTo>
                    <a:pt x="1414" y="652"/>
                    <a:pt x="1448" y="643"/>
                    <a:pt x="1478" y="628"/>
                  </a:cubicBezTo>
                  <a:cubicBezTo>
                    <a:pt x="1532" y="599"/>
                    <a:pt x="1570" y="548"/>
                    <a:pt x="1583" y="490"/>
                  </a:cubicBezTo>
                  <a:cubicBezTo>
                    <a:pt x="1593" y="436"/>
                    <a:pt x="1582" y="382"/>
                    <a:pt x="1553" y="336"/>
                  </a:cubicBezTo>
                  <a:cubicBezTo>
                    <a:pt x="1523" y="290"/>
                    <a:pt x="1474" y="259"/>
                    <a:pt x="1421" y="246"/>
                  </a:cubicBezTo>
                  <a:lnTo>
                    <a:pt x="1104" y="182"/>
                  </a:lnTo>
                  <a:lnTo>
                    <a:pt x="991" y="157"/>
                  </a:lnTo>
                  <a:lnTo>
                    <a:pt x="693" y="96"/>
                  </a:lnTo>
                  <a:lnTo>
                    <a:pt x="581" y="71"/>
                  </a:lnTo>
                  <a:lnTo>
                    <a:pt x="256" y="5"/>
                  </a:lnTo>
                  <a:cubicBezTo>
                    <a:pt x="244" y="2"/>
                    <a:pt x="231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8">
              <a:extLst>
                <a:ext uri="{FF2B5EF4-FFF2-40B4-BE49-F238E27FC236}">
                  <a16:creationId xmlns:a16="http://schemas.microsoft.com/office/drawing/2014/main" id="{133C070A-C8DB-EA2A-9C35-0C76CBDF2B52}"/>
                </a:ext>
              </a:extLst>
            </p:cNvPr>
            <p:cNvSpPr/>
            <p:nvPr/>
          </p:nvSpPr>
          <p:spPr>
            <a:xfrm>
              <a:off x="685089" y="3489619"/>
              <a:ext cx="60209" cy="142953"/>
            </a:xfrm>
            <a:custGeom>
              <a:avLst/>
              <a:gdLst/>
              <a:ahLst/>
              <a:cxnLst/>
              <a:rect l="l" t="t" r="r" b="b"/>
              <a:pathLst>
                <a:path w="553" h="1313" extrusionOk="0">
                  <a:moveTo>
                    <a:pt x="461" y="1"/>
                  </a:moveTo>
                  <a:cubicBezTo>
                    <a:pt x="436" y="1"/>
                    <a:pt x="415" y="16"/>
                    <a:pt x="407" y="39"/>
                  </a:cubicBezTo>
                  <a:lnTo>
                    <a:pt x="11" y="1146"/>
                  </a:lnTo>
                  <a:cubicBezTo>
                    <a:pt x="0" y="1174"/>
                    <a:pt x="16" y="1208"/>
                    <a:pt x="45" y="1218"/>
                  </a:cubicBezTo>
                  <a:cubicBezTo>
                    <a:pt x="52" y="1220"/>
                    <a:pt x="58" y="1221"/>
                    <a:pt x="64" y="1221"/>
                  </a:cubicBezTo>
                  <a:cubicBezTo>
                    <a:pt x="87" y="1221"/>
                    <a:pt x="109" y="1207"/>
                    <a:pt x="117" y="1183"/>
                  </a:cubicBezTo>
                  <a:lnTo>
                    <a:pt x="413" y="358"/>
                  </a:lnTo>
                  <a:lnTo>
                    <a:pt x="439" y="1257"/>
                  </a:lnTo>
                  <a:cubicBezTo>
                    <a:pt x="439" y="1287"/>
                    <a:pt x="464" y="1312"/>
                    <a:pt x="494" y="1312"/>
                  </a:cubicBezTo>
                  <a:cubicBezTo>
                    <a:pt x="495" y="1312"/>
                    <a:pt x="495" y="1312"/>
                    <a:pt x="496" y="1312"/>
                  </a:cubicBezTo>
                  <a:cubicBezTo>
                    <a:pt x="505" y="1312"/>
                    <a:pt x="512" y="1309"/>
                    <a:pt x="521" y="1306"/>
                  </a:cubicBezTo>
                  <a:cubicBezTo>
                    <a:pt x="538" y="1297"/>
                    <a:pt x="551" y="1276"/>
                    <a:pt x="552" y="1255"/>
                  </a:cubicBezTo>
                  <a:lnTo>
                    <a:pt x="517" y="56"/>
                  </a:lnTo>
                  <a:cubicBezTo>
                    <a:pt x="517" y="28"/>
                    <a:pt x="497" y="6"/>
                    <a:pt x="470" y="2"/>
                  </a:cubicBezTo>
                  <a:cubicBezTo>
                    <a:pt x="467" y="1"/>
                    <a:pt x="464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8">
              <a:extLst>
                <a:ext uri="{FF2B5EF4-FFF2-40B4-BE49-F238E27FC236}">
                  <a16:creationId xmlns:a16="http://schemas.microsoft.com/office/drawing/2014/main" id="{21CDEABA-CCCC-4520-752B-FC750950EB88}"/>
                </a:ext>
              </a:extLst>
            </p:cNvPr>
            <p:cNvSpPr/>
            <p:nvPr/>
          </p:nvSpPr>
          <p:spPr>
            <a:xfrm>
              <a:off x="667669" y="3646074"/>
              <a:ext cx="47471" cy="374748"/>
            </a:xfrm>
            <a:custGeom>
              <a:avLst/>
              <a:gdLst/>
              <a:ahLst/>
              <a:cxnLst/>
              <a:rect l="l" t="t" r="r" b="b"/>
              <a:pathLst>
                <a:path w="436" h="3442" extrusionOk="0">
                  <a:moveTo>
                    <a:pt x="376" y="1"/>
                  </a:moveTo>
                  <a:cubicBezTo>
                    <a:pt x="348" y="1"/>
                    <a:pt x="323" y="23"/>
                    <a:pt x="320" y="52"/>
                  </a:cubicBezTo>
                  <a:lnTo>
                    <a:pt x="3" y="3380"/>
                  </a:lnTo>
                  <a:cubicBezTo>
                    <a:pt x="1" y="3411"/>
                    <a:pt x="23" y="3438"/>
                    <a:pt x="54" y="3441"/>
                  </a:cubicBezTo>
                  <a:cubicBezTo>
                    <a:pt x="55" y="3442"/>
                    <a:pt x="57" y="3442"/>
                    <a:pt x="59" y="3442"/>
                  </a:cubicBezTo>
                  <a:cubicBezTo>
                    <a:pt x="69" y="3442"/>
                    <a:pt x="79" y="3439"/>
                    <a:pt x="87" y="3434"/>
                  </a:cubicBezTo>
                  <a:cubicBezTo>
                    <a:pt x="103" y="3427"/>
                    <a:pt x="114" y="3411"/>
                    <a:pt x="115" y="3390"/>
                  </a:cubicBezTo>
                  <a:lnTo>
                    <a:pt x="433" y="63"/>
                  </a:lnTo>
                  <a:cubicBezTo>
                    <a:pt x="436" y="32"/>
                    <a:pt x="412" y="3"/>
                    <a:pt x="382" y="1"/>
                  </a:cubicBezTo>
                  <a:cubicBezTo>
                    <a:pt x="380" y="1"/>
                    <a:pt x="378" y="1"/>
                    <a:pt x="376" y="1"/>
                  </a:cubicBezTo>
                  <a:close/>
                </a:path>
              </a:pathLst>
            </a:custGeom>
            <a:solidFill>
              <a:srgbClr val="365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24BD49BD-4D59-86B1-B293-9E0610DA9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239" y="198810"/>
            <a:ext cx="690008" cy="6881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1EBEA9-4D44-0ABD-0C7B-824B12EE0592}"/>
              </a:ext>
            </a:extLst>
          </p:cNvPr>
          <p:cNvSpPr/>
          <p:nvPr/>
        </p:nvSpPr>
        <p:spPr>
          <a:xfrm>
            <a:off x="7733992" y="195791"/>
            <a:ext cx="366065" cy="325683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" name="Google Shape;1346;p61">
            <a:extLst>
              <a:ext uri="{FF2B5EF4-FFF2-40B4-BE49-F238E27FC236}">
                <a16:creationId xmlns:a16="http://schemas.microsoft.com/office/drawing/2014/main" id="{08C7AA2F-ED0E-AB9A-0BC4-AD521D913D80}"/>
              </a:ext>
            </a:extLst>
          </p:cNvPr>
          <p:cNvSpPr txBox="1">
            <a:spLocks/>
          </p:cNvSpPr>
          <p:nvPr/>
        </p:nvSpPr>
        <p:spPr>
          <a:xfrm>
            <a:off x="216936" y="256516"/>
            <a:ext cx="292005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highlight>
                  <a:schemeClr val="accent1"/>
                </a:highlight>
                <a:latin typeface="Eczar"/>
                <a:ea typeface="Eczar"/>
                <a:cs typeface="Eczar"/>
                <a:sym typeface="Eczar"/>
              </a:rPr>
              <a:t>Example Fit</a:t>
            </a:r>
          </a:p>
        </p:txBody>
      </p:sp>
      <p:pic>
        <p:nvPicPr>
          <p:cNvPr id="5" name="Picture 4" descr="A graph of a graph of a graph of a graph of a graph of a graph of a graph of a graph of a graph of a graph of a graph of a graph of a graph of&#10;&#10;AI-generated content may be incorrect.">
            <a:extLst>
              <a:ext uri="{FF2B5EF4-FFF2-40B4-BE49-F238E27FC236}">
                <a16:creationId xmlns:a16="http://schemas.microsoft.com/office/drawing/2014/main" id="{18FA7D0B-82AF-806D-05DE-AC74433DF0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948" t="5208" r="8407" b="3200"/>
          <a:stretch/>
        </p:blipFill>
        <p:spPr>
          <a:xfrm>
            <a:off x="172121" y="976289"/>
            <a:ext cx="4595693" cy="4048402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7" name="Picture 6" descr="A graph of a graph of a number of red dots&#10;&#10;AI-generated content may be incorrect.">
            <a:extLst>
              <a:ext uri="{FF2B5EF4-FFF2-40B4-BE49-F238E27FC236}">
                <a16:creationId xmlns:a16="http://schemas.microsoft.com/office/drawing/2014/main" id="{BD825E7D-BCD4-9591-08F3-897259EC58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919" t="9895" r="11268" b="6163"/>
          <a:stretch/>
        </p:blipFill>
        <p:spPr>
          <a:xfrm>
            <a:off x="4993651" y="1033994"/>
            <a:ext cx="3937081" cy="3990697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4" name="Google Shape;749;p47">
            <a:extLst>
              <a:ext uri="{FF2B5EF4-FFF2-40B4-BE49-F238E27FC236}">
                <a16:creationId xmlns:a16="http://schemas.microsoft.com/office/drawing/2014/main" id="{D9218ECC-9813-C1A6-9D5A-782CA22C70F6}"/>
              </a:ext>
            </a:extLst>
          </p:cNvPr>
          <p:cNvSpPr txBox="1">
            <a:spLocks/>
          </p:cNvSpPr>
          <p:nvPr/>
        </p:nvSpPr>
        <p:spPr>
          <a:xfrm>
            <a:off x="4428831" y="898384"/>
            <a:ext cx="44561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czar SemiBold"/>
              <a:buNone/>
              <a:defRPr sz="3500" b="0" i="0" u="none" strike="noStrike" cap="none">
                <a:solidFill>
                  <a:schemeClr val="lt1"/>
                </a:solidFill>
                <a:latin typeface="Eczar SemiBold"/>
                <a:ea typeface="Eczar SemiBold"/>
                <a:cs typeface="Eczar SemiBold"/>
                <a:sym typeface="Eczar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500" dirty="0"/>
              <a:t>6</a:t>
            </a:r>
            <a:endParaRPr lang="en-US" sz="2500" i="1" dirty="0">
              <a:highlight>
                <a:srgbClr val="FFFF00"/>
              </a:highlight>
              <a:latin typeface="Eczar"/>
              <a:ea typeface="Eczar"/>
              <a:cs typeface="Eczar"/>
              <a:sym typeface="Eczar"/>
            </a:endParaRPr>
          </a:p>
        </p:txBody>
      </p:sp>
      <p:sp>
        <p:nvSpPr>
          <p:cNvPr id="6" name="Google Shape;749;p47">
            <a:extLst>
              <a:ext uri="{FF2B5EF4-FFF2-40B4-BE49-F238E27FC236}">
                <a16:creationId xmlns:a16="http://schemas.microsoft.com/office/drawing/2014/main" id="{0FF880AD-D1FF-78C4-88F2-E67E347D4C40}"/>
              </a:ext>
            </a:extLst>
          </p:cNvPr>
          <p:cNvSpPr txBox="1">
            <a:spLocks/>
          </p:cNvSpPr>
          <p:nvPr/>
        </p:nvSpPr>
        <p:spPr>
          <a:xfrm>
            <a:off x="8591749" y="985152"/>
            <a:ext cx="44561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czar SemiBold"/>
              <a:buNone/>
              <a:defRPr sz="3500" b="0" i="0" u="none" strike="noStrike" cap="none">
                <a:solidFill>
                  <a:schemeClr val="lt1"/>
                </a:solidFill>
                <a:latin typeface="Eczar SemiBold"/>
                <a:ea typeface="Eczar SemiBold"/>
                <a:cs typeface="Eczar SemiBold"/>
                <a:sym typeface="Eczar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500" dirty="0"/>
              <a:t>7</a:t>
            </a:r>
            <a:endParaRPr lang="en-US" sz="2500" i="1" dirty="0">
              <a:highlight>
                <a:srgbClr val="FFFF00"/>
              </a:highlight>
              <a:latin typeface="Eczar"/>
              <a:ea typeface="Eczar"/>
              <a:cs typeface="Eczar"/>
              <a:sym typeface="Eczar"/>
            </a:endParaRPr>
          </a:p>
        </p:txBody>
      </p:sp>
    </p:spTree>
    <p:extLst>
      <p:ext uri="{BB962C8B-B14F-4D97-AF65-F5344CB8AC3E}">
        <p14:creationId xmlns:p14="http://schemas.microsoft.com/office/powerpoint/2010/main" val="175206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">
          <a:extLst>
            <a:ext uri="{FF2B5EF4-FFF2-40B4-BE49-F238E27FC236}">
              <a16:creationId xmlns:a16="http://schemas.microsoft.com/office/drawing/2014/main" id="{F6CD9858-9EF7-1B62-4FAC-ED38A4BA1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cartoon of a plane&#10;&#10;AI-generated content may be incorrect.">
            <a:extLst>
              <a:ext uri="{FF2B5EF4-FFF2-40B4-BE49-F238E27FC236}">
                <a16:creationId xmlns:a16="http://schemas.microsoft.com/office/drawing/2014/main" id="{2F484A4C-CDB8-6065-0C90-0B5E48C20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92" y="0"/>
            <a:ext cx="9472819" cy="53777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01D4C56-23EC-BB74-F90E-BEBA87EB1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300" y="0"/>
            <a:ext cx="1409700" cy="1104900"/>
          </a:xfrm>
          <a:prstGeom prst="rect">
            <a:avLst/>
          </a:prstGeom>
        </p:spPr>
      </p:pic>
      <p:pic>
        <p:nvPicPr>
          <p:cNvPr id="4" name="Picture 3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5B4099B0-683C-18C9-F738-0D6980257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748" y="1641209"/>
            <a:ext cx="2440488" cy="2433782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bg1">
                <a:lumMod val="50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41D60E-E2FD-92E3-8A27-A9606B3C73E0}"/>
              </a:ext>
            </a:extLst>
          </p:cNvPr>
          <p:cNvSpPr/>
          <p:nvPr/>
        </p:nvSpPr>
        <p:spPr>
          <a:xfrm>
            <a:off x="8549915" y="188171"/>
            <a:ext cx="366065" cy="325683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" name="Google Shape;1346;p61">
            <a:extLst>
              <a:ext uri="{FF2B5EF4-FFF2-40B4-BE49-F238E27FC236}">
                <a16:creationId xmlns:a16="http://schemas.microsoft.com/office/drawing/2014/main" id="{45C0FAED-9435-E412-28E4-8284EA629E73}"/>
              </a:ext>
            </a:extLst>
          </p:cNvPr>
          <p:cNvSpPr txBox="1">
            <a:spLocks/>
          </p:cNvSpPr>
          <p:nvPr/>
        </p:nvSpPr>
        <p:spPr>
          <a:xfrm>
            <a:off x="1980541" y="1454609"/>
            <a:ext cx="231290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highlight>
                  <a:schemeClr val="accent1"/>
                </a:highlight>
                <a:latin typeface="Eczar"/>
                <a:ea typeface="Eczar"/>
                <a:cs typeface="Eczar"/>
                <a:sym typeface="Eczar"/>
              </a:rPr>
              <a:t>Conclusion</a:t>
            </a:r>
          </a:p>
        </p:txBody>
      </p:sp>
      <p:sp>
        <p:nvSpPr>
          <p:cNvPr id="28" name="Snip Diagonal Corner Rectangle 27">
            <a:extLst>
              <a:ext uri="{FF2B5EF4-FFF2-40B4-BE49-F238E27FC236}">
                <a16:creationId xmlns:a16="http://schemas.microsoft.com/office/drawing/2014/main" id="{83D56109-4362-5F1E-9C03-0E70EBFC718F}"/>
              </a:ext>
            </a:extLst>
          </p:cNvPr>
          <p:cNvSpPr/>
          <p:nvPr/>
        </p:nvSpPr>
        <p:spPr>
          <a:xfrm>
            <a:off x="399648" y="2049151"/>
            <a:ext cx="5466960" cy="2156320"/>
          </a:xfrm>
          <a:prstGeom prst="snip2DiagRect">
            <a:avLst/>
          </a:prstGeom>
          <a:solidFill>
            <a:schemeClr val="bg2">
              <a:lumMod val="20000"/>
              <a:lumOff val="80000"/>
            </a:schemeClr>
          </a:solidFill>
          <a:ln w="635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8" name="Google Shape;1358;p62">
            <a:extLst>
              <a:ext uri="{FF2B5EF4-FFF2-40B4-BE49-F238E27FC236}">
                <a16:creationId xmlns:a16="http://schemas.microsoft.com/office/drawing/2014/main" id="{1351F97C-F11A-AD67-B783-53D019B194A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7969" y="2092351"/>
            <a:ext cx="5488652" cy="20476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We present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castl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an efficient MCMC algorithm for spectral parameter fitting using interpolated spectral grid points. Optimized for large data sets and complex data. Available for any astronomical objects from supernova to brown dwarfs.  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1D9FA6F4-025A-AB23-D0EF-9923A4083C0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98116" y="726225"/>
            <a:ext cx="1048244" cy="623506"/>
          </a:xfrm>
          <a:prstGeom prst="bentConnector3">
            <a:avLst>
              <a:gd name="adj1" fmla="val 2592"/>
            </a:avLst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1346;p61">
            <a:extLst>
              <a:ext uri="{FF2B5EF4-FFF2-40B4-BE49-F238E27FC236}">
                <a16:creationId xmlns:a16="http://schemas.microsoft.com/office/drawing/2014/main" id="{C91A7922-F4C3-C447-EF4A-C4DBF094D708}"/>
              </a:ext>
            </a:extLst>
          </p:cNvPr>
          <p:cNvSpPr txBox="1">
            <a:spLocks/>
          </p:cNvSpPr>
          <p:nvPr/>
        </p:nvSpPr>
        <p:spPr>
          <a:xfrm>
            <a:off x="5308857" y="374113"/>
            <a:ext cx="224488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500" b="1" dirty="0">
                <a:solidFill>
                  <a:schemeClr val="bg1">
                    <a:lumMod val="50000"/>
                  </a:schemeClr>
                </a:solidFill>
                <a:highlight>
                  <a:schemeClr val="accent1"/>
                </a:highlight>
                <a:latin typeface="Eczar"/>
                <a:ea typeface="Eczar"/>
                <a:cs typeface="Eczar"/>
                <a:sym typeface="Eczar"/>
              </a:rPr>
              <a:t>SCAN ME!</a:t>
            </a:r>
          </a:p>
        </p:txBody>
      </p:sp>
    </p:spTree>
    <p:extLst>
      <p:ext uri="{BB962C8B-B14F-4D97-AF65-F5344CB8AC3E}">
        <p14:creationId xmlns:p14="http://schemas.microsoft.com/office/powerpoint/2010/main" val="1485496576"/>
      </p:ext>
    </p:extLst>
  </p:cSld>
  <p:clrMapOvr>
    <a:masterClrMapping/>
  </p:clrMapOvr>
</p:sld>
</file>

<file path=ppt/theme/theme1.xml><?xml version="1.0" encoding="utf-8"?>
<a:theme xmlns:a="http://schemas.openxmlformats.org/drawingml/2006/main" name="Social Studies Subject for High School - 10th Grade: Medieval Europe by Slidesgo">
  <a:themeElements>
    <a:clrScheme name="Simple Light">
      <a:dk1>
        <a:srgbClr val="3D2D15"/>
      </a:dk1>
      <a:lt1>
        <a:srgbClr val="365B6E"/>
      </a:lt1>
      <a:dk2>
        <a:srgbClr val="8BAEC9"/>
      </a:dk2>
      <a:lt2>
        <a:srgbClr val="EBF7FE"/>
      </a:lt2>
      <a:accent1>
        <a:srgbClr val="FFDA75"/>
      </a:accent1>
      <a:accent2>
        <a:srgbClr val="FDC428"/>
      </a:accent2>
      <a:accent3>
        <a:srgbClr val="F19E3D"/>
      </a:accent3>
      <a:accent4>
        <a:srgbClr val="E4361B"/>
      </a:accent4>
      <a:accent5>
        <a:srgbClr val="A01308"/>
      </a:accent5>
      <a:accent6>
        <a:srgbClr val="FFFFFF"/>
      </a:accent6>
      <a:hlink>
        <a:srgbClr val="365B6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F1665C80-FC2A-4174-83E9-35E78C1570C7}"/>
</file>

<file path=customXml/itemProps2.xml><?xml version="1.0" encoding="utf-8"?>
<ds:datastoreItem xmlns:ds="http://schemas.openxmlformats.org/officeDocument/2006/customXml" ds:itemID="{C9350F0D-6F97-45F4-980B-2EF3F9765B99}"/>
</file>

<file path=customXml/itemProps3.xml><?xml version="1.0" encoding="utf-8"?>
<ds:datastoreItem xmlns:ds="http://schemas.openxmlformats.org/officeDocument/2006/customXml" ds:itemID="{622E799C-57FE-4C82-BA7B-B6D40C6ADA48}"/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240</Words>
  <Application>Microsoft Macintosh PowerPoint</Application>
  <PresentationFormat>On-screen Show (16:9)</PresentationFormat>
  <Paragraphs>89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Eczar</vt:lpstr>
      <vt:lpstr>Bebas Neue</vt:lpstr>
      <vt:lpstr>Open Sans</vt:lpstr>
      <vt:lpstr>Cambria Math</vt:lpstr>
      <vt:lpstr>Nunito</vt:lpstr>
      <vt:lpstr>Wingdings</vt:lpstr>
      <vt:lpstr>Eczar SemiBold</vt:lpstr>
      <vt:lpstr>Montserrat</vt:lpstr>
      <vt:lpstr>Montserrat Light</vt:lpstr>
      <vt:lpstr>Arial</vt:lpstr>
      <vt:lpstr>Times New Roman</vt:lpstr>
      <vt:lpstr>Social Studies Subject for High School - 10th Grade: Medieval Europe by Slidesgo</vt:lpstr>
      <vt:lpstr>Storming the castl</vt:lpstr>
      <vt:lpstr>Why Should YOU Care? </vt:lpstr>
      <vt:lpstr>Previous Example</vt:lpstr>
      <vt:lpstr>Structure of castl</vt:lpstr>
      <vt:lpstr>Interpolation</vt:lpstr>
      <vt:lpstr>Markov-Chain Monte Carlo</vt:lpstr>
      <vt:lpstr>Computational Costs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Hunter Cole Brooks</cp:lastModifiedBy>
  <cp:revision>30</cp:revision>
  <dcterms:modified xsi:type="dcterms:W3CDTF">2025-04-03T20:11:49Z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